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9"/>
  </p:notesMasterIdLst>
  <p:handoutMasterIdLst>
    <p:handoutMasterId r:id="rId10"/>
  </p:handoutMasterIdLst>
  <p:sldIdLst>
    <p:sldId id="10664" r:id="rId5"/>
    <p:sldId id="10624" r:id="rId6"/>
    <p:sldId id="10678" r:id="rId7"/>
    <p:sldId id="1067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4774" autoAdjust="0"/>
  </p:normalViewPr>
  <p:slideViewPr>
    <p:cSldViewPr snapToGrid="0">
      <p:cViewPr varScale="1">
        <p:scale>
          <a:sx n="105" d="100"/>
          <a:sy n="105" d="100"/>
        </p:scale>
        <p:origin x="68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04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73FED-00C3-43E3-84E0-1771D31DF4F1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0E99F-488D-43EC-B124-2700CF14B7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3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76688-8F4B-4352-8649-731053F58709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DC871-7CDD-407E-A42F-556A50A1DE9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6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3F03AD5C-058F-421F-A1B4-B32587A5D4E0}"/>
              </a:ext>
            </a:extLst>
          </p:cNvPr>
          <p:cNvSpPr/>
          <p:nvPr userDrawn="1"/>
        </p:nvSpPr>
        <p:spPr>
          <a:xfrm>
            <a:off x="-12032" y="-12032"/>
            <a:ext cx="9384632" cy="6875417"/>
          </a:xfrm>
          <a:custGeom>
            <a:avLst/>
            <a:gdLst>
              <a:gd name="connsiteX0" fmla="*/ 0 w 9384632"/>
              <a:gd name="connsiteY0" fmla="*/ 0 h 6870032"/>
              <a:gd name="connsiteX1" fmla="*/ 6629400 w 9384632"/>
              <a:gd name="connsiteY1" fmla="*/ 0 h 6870032"/>
              <a:gd name="connsiteX2" fmla="*/ 9384632 w 9384632"/>
              <a:gd name="connsiteY2" fmla="*/ 4584032 h 6870032"/>
              <a:gd name="connsiteX3" fmla="*/ 6930190 w 9384632"/>
              <a:gd name="connsiteY3" fmla="*/ 6858000 h 6870032"/>
              <a:gd name="connsiteX4" fmla="*/ 0 w 9384632"/>
              <a:gd name="connsiteY4" fmla="*/ 6870032 h 6870032"/>
              <a:gd name="connsiteX5" fmla="*/ 0 w 9384632"/>
              <a:gd name="connsiteY5" fmla="*/ 0 h 6870032"/>
              <a:gd name="connsiteX0" fmla="*/ 0 w 9384632"/>
              <a:gd name="connsiteY0" fmla="*/ 0 h 6875417"/>
              <a:gd name="connsiteX1" fmla="*/ 6629400 w 9384632"/>
              <a:gd name="connsiteY1" fmla="*/ 0 h 6875417"/>
              <a:gd name="connsiteX2" fmla="*/ 9384632 w 9384632"/>
              <a:gd name="connsiteY2" fmla="*/ 4584032 h 6875417"/>
              <a:gd name="connsiteX3" fmla="*/ 6947607 w 9384632"/>
              <a:gd name="connsiteY3" fmla="*/ 6875417 h 6875417"/>
              <a:gd name="connsiteX4" fmla="*/ 0 w 9384632"/>
              <a:gd name="connsiteY4" fmla="*/ 6870032 h 6875417"/>
              <a:gd name="connsiteX5" fmla="*/ 0 w 9384632"/>
              <a:gd name="connsiteY5" fmla="*/ 0 h 6875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84632" h="6875417">
                <a:moveTo>
                  <a:pt x="0" y="0"/>
                </a:moveTo>
                <a:lnTo>
                  <a:pt x="6629400" y="0"/>
                </a:lnTo>
                <a:lnTo>
                  <a:pt x="9384632" y="4584032"/>
                </a:lnTo>
                <a:lnTo>
                  <a:pt x="6947607" y="6875417"/>
                </a:lnTo>
                <a:lnTo>
                  <a:pt x="0" y="68700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FBB5B1B4-DFBB-47DC-8D06-496798540BB8}"/>
              </a:ext>
            </a:extLst>
          </p:cNvPr>
          <p:cNvSpPr/>
          <p:nvPr userDrawn="1"/>
        </p:nvSpPr>
        <p:spPr>
          <a:xfrm>
            <a:off x="6608174" y="-19050"/>
            <a:ext cx="5585460" cy="4600270"/>
          </a:xfrm>
          <a:custGeom>
            <a:avLst/>
            <a:gdLst>
              <a:gd name="connsiteX0" fmla="*/ 0 w 5564777"/>
              <a:gd name="connsiteY0" fmla="*/ 17417 h 4589417"/>
              <a:gd name="connsiteX1" fmla="*/ 2751908 w 5564777"/>
              <a:gd name="connsiteY1" fmla="*/ 4589417 h 4589417"/>
              <a:gd name="connsiteX2" fmla="*/ 5547360 w 5564777"/>
              <a:gd name="connsiteY2" fmla="*/ 2090057 h 4589417"/>
              <a:gd name="connsiteX3" fmla="*/ 5564777 w 5564777"/>
              <a:gd name="connsiteY3" fmla="*/ 0 h 4589417"/>
              <a:gd name="connsiteX4" fmla="*/ 0 w 5564777"/>
              <a:gd name="connsiteY4" fmla="*/ 17417 h 4589417"/>
              <a:gd name="connsiteX0" fmla="*/ 0 w 5564777"/>
              <a:gd name="connsiteY0" fmla="*/ 17417 h 4580708"/>
              <a:gd name="connsiteX1" fmla="*/ 2769325 w 5564777"/>
              <a:gd name="connsiteY1" fmla="*/ 4580708 h 4580708"/>
              <a:gd name="connsiteX2" fmla="*/ 5547360 w 5564777"/>
              <a:gd name="connsiteY2" fmla="*/ 2090057 h 4580708"/>
              <a:gd name="connsiteX3" fmla="*/ 5564777 w 5564777"/>
              <a:gd name="connsiteY3" fmla="*/ 0 h 4580708"/>
              <a:gd name="connsiteX4" fmla="*/ 0 w 5564777"/>
              <a:gd name="connsiteY4" fmla="*/ 17417 h 4580708"/>
              <a:gd name="connsiteX0" fmla="*/ 0 w 5564777"/>
              <a:gd name="connsiteY0" fmla="*/ 17417 h 4580708"/>
              <a:gd name="connsiteX1" fmla="*/ 2751907 w 5564777"/>
              <a:gd name="connsiteY1" fmla="*/ 4580708 h 4580708"/>
              <a:gd name="connsiteX2" fmla="*/ 5547360 w 5564777"/>
              <a:gd name="connsiteY2" fmla="*/ 2090057 h 4580708"/>
              <a:gd name="connsiteX3" fmla="*/ 5564777 w 5564777"/>
              <a:gd name="connsiteY3" fmla="*/ 0 h 4580708"/>
              <a:gd name="connsiteX4" fmla="*/ 0 w 5564777"/>
              <a:gd name="connsiteY4" fmla="*/ 17417 h 4580708"/>
              <a:gd name="connsiteX0" fmla="*/ 0 w 5564777"/>
              <a:gd name="connsiteY0" fmla="*/ 17417 h 4598637"/>
              <a:gd name="connsiteX1" fmla="*/ 2745931 w 5564777"/>
              <a:gd name="connsiteY1" fmla="*/ 4598637 h 4598637"/>
              <a:gd name="connsiteX2" fmla="*/ 5547360 w 5564777"/>
              <a:gd name="connsiteY2" fmla="*/ 2090057 h 4598637"/>
              <a:gd name="connsiteX3" fmla="*/ 5564777 w 5564777"/>
              <a:gd name="connsiteY3" fmla="*/ 0 h 4598637"/>
              <a:gd name="connsiteX4" fmla="*/ 0 w 5564777"/>
              <a:gd name="connsiteY4" fmla="*/ 17417 h 4598637"/>
              <a:gd name="connsiteX0" fmla="*/ 0 w 5583827"/>
              <a:gd name="connsiteY0" fmla="*/ 0 h 4600270"/>
              <a:gd name="connsiteX1" fmla="*/ 2764981 w 5583827"/>
              <a:gd name="connsiteY1" fmla="*/ 4600270 h 4600270"/>
              <a:gd name="connsiteX2" fmla="*/ 5566410 w 5583827"/>
              <a:gd name="connsiteY2" fmla="*/ 2091690 h 4600270"/>
              <a:gd name="connsiteX3" fmla="*/ 5583827 w 5583827"/>
              <a:gd name="connsiteY3" fmla="*/ 1633 h 4600270"/>
              <a:gd name="connsiteX4" fmla="*/ 0 w 5583827"/>
              <a:gd name="connsiteY4" fmla="*/ 0 h 4600270"/>
              <a:gd name="connsiteX0" fmla="*/ 0 w 5585460"/>
              <a:gd name="connsiteY0" fmla="*/ 0 h 4600270"/>
              <a:gd name="connsiteX1" fmla="*/ 2764981 w 5585460"/>
              <a:gd name="connsiteY1" fmla="*/ 4600270 h 4600270"/>
              <a:gd name="connsiteX2" fmla="*/ 5585460 w 5585460"/>
              <a:gd name="connsiteY2" fmla="*/ 2072640 h 4600270"/>
              <a:gd name="connsiteX3" fmla="*/ 5583827 w 5585460"/>
              <a:gd name="connsiteY3" fmla="*/ 1633 h 4600270"/>
              <a:gd name="connsiteX4" fmla="*/ 0 w 5585460"/>
              <a:gd name="connsiteY4" fmla="*/ 0 h 460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5460" h="4600270">
                <a:moveTo>
                  <a:pt x="0" y="0"/>
                </a:moveTo>
                <a:lnTo>
                  <a:pt x="2764981" y="4600270"/>
                </a:lnTo>
                <a:lnTo>
                  <a:pt x="5585460" y="2072640"/>
                </a:lnTo>
                <a:cubicBezTo>
                  <a:pt x="5584916" y="1382304"/>
                  <a:pt x="5584371" y="691969"/>
                  <a:pt x="5583827" y="163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AC708786-0BE7-4DAC-8C58-0DB9D6FB3F5B}"/>
              </a:ext>
            </a:extLst>
          </p:cNvPr>
          <p:cNvSpPr/>
          <p:nvPr userDrawn="1"/>
        </p:nvSpPr>
        <p:spPr>
          <a:xfrm rot="8187006">
            <a:off x="7107202" y="3831835"/>
            <a:ext cx="7367318" cy="3740824"/>
          </a:xfrm>
          <a:custGeom>
            <a:avLst/>
            <a:gdLst>
              <a:gd name="connsiteX0" fmla="*/ 0 w 7418455"/>
              <a:gd name="connsiteY0" fmla="*/ 2257425 h 2257425"/>
              <a:gd name="connsiteX1" fmla="*/ 3709228 w 7418455"/>
              <a:gd name="connsiteY1" fmla="*/ 0 h 2257425"/>
              <a:gd name="connsiteX2" fmla="*/ 7418455 w 7418455"/>
              <a:gd name="connsiteY2" fmla="*/ 2257425 h 2257425"/>
              <a:gd name="connsiteX3" fmla="*/ 0 w 7418455"/>
              <a:gd name="connsiteY3" fmla="*/ 2257425 h 2257425"/>
              <a:gd name="connsiteX0" fmla="*/ 0 w 7026830"/>
              <a:gd name="connsiteY0" fmla="*/ 2025178 h 2257425"/>
              <a:gd name="connsiteX1" fmla="*/ 3317603 w 7026830"/>
              <a:gd name="connsiteY1" fmla="*/ 0 h 2257425"/>
              <a:gd name="connsiteX2" fmla="*/ 7026830 w 7026830"/>
              <a:gd name="connsiteY2" fmla="*/ 2257425 h 2257425"/>
              <a:gd name="connsiteX3" fmla="*/ 0 w 7026830"/>
              <a:gd name="connsiteY3" fmla="*/ 2025178 h 2257425"/>
              <a:gd name="connsiteX0" fmla="*/ 0 w 7152542"/>
              <a:gd name="connsiteY0" fmla="*/ 2115946 h 2257425"/>
              <a:gd name="connsiteX1" fmla="*/ 3443315 w 7152542"/>
              <a:gd name="connsiteY1" fmla="*/ 0 h 2257425"/>
              <a:gd name="connsiteX2" fmla="*/ 7152542 w 7152542"/>
              <a:gd name="connsiteY2" fmla="*/ 2257425 h 2257425"/>
              <a:gd name="connsiteX3" fmla="*/ 0 w 7152542"/>
              <a:gd name="connsiteY3" fmla="*/ 2115946 h 2257425"/>
              <a:gd name="connsiteX0" fmla="*/ 0 w 7287204"/>
              <a:gd name="connsiteY0" fmla="*/ 2115946 h 2254016"/>
              <a:gd name="connsiteX1" fmla="*/ 3443315 w 7287204"/>
              <a:gd name="connsiteY1" fmla="*/ 0 h 2254016"/>
              <a:gd name="connsiteX2" fmla="*/ 7287204 w 7287204"/>
              <a:gd name="connsiteY2" fmla="*/ 2254016 h 2254016"/>
              <a:gd name="connsiteX3" fmla="*/ 0 w 7287204"/>
              <a:gd name="connsiteY3" fmla="*/ 2115946 h 2254016"/>
              <a:gd name="connsiteX0" fmla="*/ 0 w 7367318"/>
              <a:gd name="connsiteY0" fmla="*/ 2144922 h 2254016"/>
              <a:gd name="connsiteX1" fmla="*/ 3523429 w 7367318"/>
              <a:gd name="connsiteY1" fmla="*/ 0 h 2254016"/>
              <a:gd name="connsiteX2" fmla="*/ 7367318 w 7367318"/>
              <a:gd name="connsiteY2" fmla="*/ 2254016 h 2254016"/>
              <a:gd name="connsiteX3" fmla="*/ 0 w 7367318"/>
              <a:gd name="connsiteY3" fmla="*/ 2144922 h 2254016"/>
              <a:gd name="connsiteX0" fmla="*/ 0 w 7367318"/>
              <a:gd name="connsiteY0" fmla="*/ 3631730 h 3740824"/>
              <a:gd name="connsiteX1" fmla="*/ 3438630 w 7367318"/>
              <a:gd name="connsiteY1" fmla="*/ 0 h 3740824"/>
              <a:gd name="connsiteX2" fmla="*/ 7367318 w 7367318"/>
              <a:gd name="connsiteY2" fmla="*/ 3740824 h 3740824"/>
              <a:gd name="connsiteX3" fmla="*/ 0 w 7367318"/>
              <a:gd name="connsiteY3" fmla="*/ 3631730 h 3740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7318" h="3740824">
                <a:moveTo>
                  <a:pt x="0" y="3631730"/>
                </a:moveTo>
                <a:lnTo>
                  <a:pt x="3438630" y="0"/>
                </a:lnTo>
                <a:lnTo>
                  <a:pt x="7367318" y="3740824"/>
                </a:lnTo>
                <a:lnTo>
                  <a:pt x="0" y="36317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E9B4D7A-FBD5-4143-8067-054650CD65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666" y="4848840"/>
            <a:ext cx="2713427" cy="1813566"/>
          </a:xfrm>
          <a:prstGeom prst="rect">
            <a:avLst/>
          </a:prstGeom>
        </p:spPr>
      </p:pic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D912A5A-D915-4E3C-81AC-C6F72A1165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0025" y="3857625"/>
            <a:ext cx="6408738" cy="2833688"/>
          </a:xfrm>
        </p:spPr>
        <p:txBody>
          <a:bodyPr anchor="b">
            <a:normAutofit/>
          </a:bodyPr>
          <a:lstStyle>
            <a:lvl1pPr marL="0" indent="0">
              <a:buNone/>
              <a:defRPr sz="600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245267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-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1A9E3083-32A9-4046-9015-ABB90D8D1C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42996" y="0"/>
            <a:ext cx="12138817" cy="6350000"/>
          </a:xfrm>
          <a:prstGeom prst="parallelogram">
            <a:avLst>
              <a:gd name="adj" fmla="val 24163"/>
            </a:avLst>
          </a:prstGeom>
        </p:spPr>
        <p:txBody>
          <a:bodyPr/>
          <a:lstStyle/>
          <a:p>
            <a:endParaRPr lang="fr-FR" dirty="0"/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ABE72F0D-E7E5-4549-B5AE-EF08B81172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" y="6382760"/>
            <a:ext cx="1520903" cy="382881"/>
          </a:xfrm>
          <a:prstGeom prst="rect">
            <a:avLst/>
          </a:prstGeom>
        </p:spPr>
      </p:pic>
      <p:sp>
        <p:nvSpPr>
          <p:cNvPr id="4" name="Shape 11">
            <a:extLst>
              <a:ext uri="{FF2B5EF4-FFF2-40B4-BE49-F238E27FC236}">
                <a16:creationId xmlns:a16="http://schemas.microsoft.com/office/drawing/2014/main" id="{6244DCC1-3166-4A9E-99D3-F6BAE5737B66}"/>
              </a:ext>
            </a:extLst>
          </p:cNvPr>
          <p:cNvSpPr txBox="1">
            <a:spLocks/>
          </p:cNvSpPr>
          <p:nvPr userDrawn="1"/>
        </p:nvSpPr>
        <p:spPr>
          <a:xfrm>
            <a:off x="11582400" y="92074"/>
            <a:ext cx="463550" cy="369294"/>
          </a:xfrm>
          <a:prstGeom prst="rect">
            <a:avLst/>
          </a:prstGeom>
          <a:ln w="12700">
            <a:miter lim="400000"/>
          </a:ln>
        </p:spPr>
        <p:txBody>
          <a:bodyPr wrap="none" lIns="91421" tIns="91421" rIns="91421" bIns="91421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1pPr>
            <a:lvl2pPr marL="0" marR="0" indent="914216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2pPr>
            <a:lvl3pPr marL="0" marR="0" indent="1828433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3pPr>
            <a:lvl4pPr marL="0" marR="0" indent="2742651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4pPr>
            <a:lvl5pPr marL="0" marR="0" indent="3656867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5pPr>
            <a:lvl6pPr marL="0" marR="0" indent="4571086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6pPr>
            <a:lvl7pPr marL="0" marR="0" indent="5485303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7pPr>
            <a:lvl8pPr marL="0" marR="0" indent="6399519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8pPr>
            <a:lvl9pPr marL="0" marR="0" indent="7313737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9pPr>
          </a:lstStyle>
          <a:p>
            <a:fld id="{2CC644C4-D293-C14B-A3CD-FBDF70A6F1E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Parallélogramme 4">
            <a:extLst>
              <a:ext uri="{FF2B5EF4-FFF2-40B4-BE49-F238E27FC236}">
                <a16:creationId xmlns:a16="http://schemas.microsoft.com/office/drawing/2014/main" id="{6FAD94DA-E4A7-4227-AD3E-45893A541DCD}"/>
              </a:ext>
            </a:extLst>
          </p:cNvPr>
          <p:cNvSpPr/>
          <p:nvPr userDrawn="1"/>
        </p:nvSpPr>
        <p:spPr>
          <a:xfrm>
            <a:off x="1704974" y="6350636"/>
            <a:ext cx="10734675" cy="552188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1B697DE9-B342-4135-A033-6EF57CB0A9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65513" y="264477"/>
            <a:ext cx="5827712" cy="1468437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F77A833A-94A1-4700-A34B-CE89CE0673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3825" y="6527858"/>
            <a:ext cx="5572125" cy="288925"/>
          </a:xfrm>
        </p:spPr>
        <p:txBody>
          <a:bodyPr>
            <a:noAutofit/>
          </a:bodyPr>
          <a:lstStyle>
            <a:lvl5pPr marL="1828800" indent="0" algn="r">
              <a:buNone/>
              <a:defRPr sz="1400">
                <a:solidFill>
                  <a:schemeClr val="bg1"/>
                </a:solidFill>
                <a:latin typeface="Franklin Gothic Demi Cond" panose="020B0706030402020204" pitchFamily="34" charset="0"/>
              </a:defRPr>
            </a:lvl5pPr>
          </a:lstStyle>
          <a:p>
            <a:pPr lvl="4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79565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-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6D2AE01D-5DD5-47FC-8F63-9C88415CC8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" y="6382760"/>
            <a:ext cx="1520903" cy="382881"/>
          </a:xfrm>
          <a:prstGeom prst="rect">
            <a:avLst/>
          </a:prstGeom>
        </p:spPr>
      </p:pic>
      <p:sp>
        <p:nvSpPr>
          <p:cNvPr id="12" name="Shape 11">
            <a:extLst>
              <a:ext uri="{FF2B5EF4-FFF2-40B4-BE49-F238E27FC236}">
                <a16:creationId xmlns:a16="http://schemas.microsoft.com/office/drawing/2014/main" id="{74BE1DA0-D9D1-4AA0-9AB8-AE7836E41CEB}"/>
              </a:ext>
            </a:extLst>
          </p:cNvPr>
          <p:cNvSpPr txBox="1">
            <a:spLocks/>
          </p:cNvSpPr>
          <p:nvPr userDrawn="1"/>
        </p:nvSpPr>
        <p:spPr>
          <a:xfrm>
            <a:off x="11582400" y="92074"/>
            <a:ext cx="463550" cy="369294"/>
          </a:xfrm>
          <a:prstGeom prst="rect">
            <a:avLst/>
          </a:prstGeom>
          <a:ln w="12700">
            <a:miter lim="400000"/>
          </a:ln>
        </p:spPr>
        <p:txBody>
          <a:bodyPr wrap="none" lIns="91421" tIns="91421" rIns="91421" bIns="91421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1pPr>
            <a:lvl2pPr marL="0" marR="0" indent="914216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2pPr>
            <a:lvl3pPr marL="0" marR="0" indent="1828433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3pPr>
            <a:lvl4pPr marL="0" marR="0" indent="2742651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4pPr>
            <a:lvl5pPr marL="0" marR="0" indent="3656867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5pPr>
            <a:lvl6pPr marL="0" marR="0" indent="4571086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6pPr>
            <a:lvl7pPr marL="0" marR="0" indent="5485303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7pPr>
            <a:lvl8pPr marL="0" marR="0" indent="6399519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8pPr>
            <a:lvl9pPr marL="0" marR="0" indent="7313737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9pPr>
          </a:lstStyle>
          <a:p>
            <a:fld id="{2CC644C4-D293-C14B-A3CD-FBDF70A6F1E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Parallélogramme 1">
            <a:extLst>
              <a:ext uri="{FF2B5EF4-FFF2-40B4-BE49-F238E27FC236}">
                <a16:creationId xmlns:a16="http://schemas.microsoft.com/office/drawing/2014/main" id="{9C213F29-6092-42E6-9C0C-9D7391158DE7}"/>
              </a:ext>
            </a:extLst>
          </p:cNvPr>
          <p:cNvSpPr/>
          <p:nvPr userDrawn="1"/>
        </p:nvSpPr>
        <p:spPr>
          <a:xfrm>
            <a:off x="1704974" y="6350636"/>
            <a:ext cx="10734675" cy="552188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texte 11">
            <a:extLst>
              <a:ext uri="{FF2B5EF4-FFF2-40B4-BE49-F238E27FC236}">
                <a16:creationId xmlns:a16="http://schemas.microsoft.com/office/drawing/2014/main" id="{D293BAE7-F7A3-4FF4-81BA-BA8CF11048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3825" y="6527858"/>
            <a:ext cx="5572125" cy="288925"/>
          </a:xfrm>
        </p:spPr>
        <p:txBody>
          <a:bodyPr>
            <a:noAutofit/>
          </a:bodyPr>
          <a:lstStyle>
            <a:lvl5pPr marL="1828800" indent="0" algn="r">
              <a:buNone/>
              <a:defRPr sz="1400">
                <a:solidFill>
                  <a:schemeClr val="bg1"/>
                </a:solidFill>
                <a:latin typeface="Franklin Gothic Demi Cond" panose="020B0706030402020204" pitchFamily="34" charset="0"/>
              </a:defRPr>
            </a:lvl5pPr>
          </a:lstStyle>
          <a:p>
            <a:pPr lvl="4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67128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- Visue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élogramme 6">
            <a:extLst>
              <a:ext uri="{FF2B5EF4-FFF2-40B4-BE49-F238E27FC236}">
                <a16:creationId xmlns:a16="http://schemas.microsoft.com/office/drawing/2014/main" id="{9A31A271-5F18-4D20-9B86-36D96DF45364}"/>
              </a:ext>
            </a:extLst>
          </p:cNvPr>
          <p:cNvSpPr/>
          <p:nvPr userDrawn="1"/>
        </p:nvSpPr>
        <p:spPr>
          <a:xfrm>
            <a:off x="1704974" y="6350636"/>
            <a:ext cx="10734675" cy="552188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79E42D0C-D834-47EC-B072-A0476DF2BD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37700" y="0"/>
            <a:ext cx="2654300" cy="685800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6D2AE01D-5DD5-47FC-8F63-9C88415CC8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3" y="6382760"/>
            <a:ext cx="1520903" cy="382881"/>
          </a:xfrm>
          <a:prstGeom prst="rect">
            <a:avLst/>
          </a:prstGeom>
        </p:spPr>
      </p:pic>
      <p:sp>
        <p:nvSpPr>
          <p:cNvPr id="12" name="Shape 11">
            <a:extLst>
              <a:ext uri="{FF2B5EF4-FFF2-40B4-BE49-F238E27FC236}">
                <a16:creationId xmlns:a16="http://schemas.microsoft.com/office/drawing/2014/main" id="{74BE1DA0-D9D1-4AA0-9AB8-AE7836E41CEB}"/>
              </a:ext>
            </a:extLst>
          </p:cNvPr>
          <p:cNvSpPr txBox="1">
            <a:spLocks/>
          </p:cNvSpPr>
          <p:nvPr userDrawn="1"/>
        </p:nvSpPr>
        <p:spPr>
          <a:xfrm>
            <a:off x="11582400" y="92074"/>
            <a:ext cx="463550" cy="369294"/>
          </a:xfrm>
          <a:prstGeom prst="rect">
            <a:avLst/>
          </a:prstGeom>
          <a:ln w="12700">
            <a:miter lim="400000"/>
          </a:ln>
        </p:spPr>
        <p:txBody>
          <a:bodyPr wrap="none" lIns="91421" tIns="91421" rIns="91421" bIns="91421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1pPr>
            <a:lvl2pPr marL="0" marR="0" indent="914216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2pPr>
            <a:lvl3pPr marL="0" marR="0" indent="1828433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3pPr>
            <a:lvl4pPr marL="0" marR="0" indent="2742651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4pPr>
            <a:lvl5pPr marL="0" marR="0" indent="3656867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5pPr>
            <a:lvl6pPr marL="0" marR="0" indent="4571086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6pPr>
            <a:lvl7pPr marL="0" marR="0" indent="5485303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7pPr>
            <a:lvl8pPr marL="0" marR="0" indent="6399519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8pPr>
            <a:lvl9pPr marL="0" marR="0" indent="7313737" algn="l" defTabSz="18284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494949"/>
                </a:solidFill>
                <a:effectLst/>
                <a:uFillTx/>
                <a:latin typeface="Work Sans Regular"/>
                <a:ea typeface="Work Sans Regular"/>
                <a:cs typeface="Work Sans Regular"/>
                <a:sym typeface="Work Sans Regular"/>
              </a:defRPr>
            </a:lvl9pPr>
          </a:lstStyle>
          <a:p>
            <a:fld id="{2CC644C4-D293-C14B-A3CD-FBDF70A6F1E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7DA790E6-364B-4FC0-8F11-8DAF5512FA31}"/>
              </a:ext>
            </a:extLst>
          </p:cNvPr>
          <p:cNvCxnSpPr>
            <a:cxnSpLocks/>
          </p:cNvCxnSpPr>
          <p:nvPr userDrawn="1"/>
        </p:nvCxnSpPr>
        <p:spPr>
          <a:xfrm>
            <a:off x="3956182" y="6678153"/>
            <a:ext cx="52303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11">
            <a:extLst>
              <a:ext uri="{FF2B5EF4-FFF2-40B4-BE49-F238E27FC236}">
                <a16:creationId xmlns:a16="http://schemas.microsoft.com/office/drawing/2014/main" id="{F48661D7-4C18-4587-BB3E-CDEEDEA0B8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82367" y="6569075"/>
            <a:ext cx="5572125" cy="288925"/>
          </a:xfrm>
        </p:spPr>
        <p:txBody>
          <a:bodyPr>
            <a:noAutofit/>
          </a:bodyPr>
          <a:lstStyle>
            <a:lvl5pPr marL="1828800" indent="0" algn="r">
              <a:buNone/>
              <a:defRPr sz="1400">
                <a:solidFill>
                  <a:schemeClr val="bg1"/>
                </a:solidFill>
                <a:latin typeface="Franklin Gothic Demi Cond" panose="020B0706030402020204" pitchFamily="34" charset="0"/>
              </a:defRPr>
            </a:lvl5pPr>
          </a:lstStyle>
          <a:p>
            <a:pPr lvl="4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74408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-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28CB039C-0503-4BA2-959D-EAEB7E0D57D9}"/>
              </a:ext>
            </a:extLst>
          </p:cNvPr>
          <p:cNvSpPr/>
          <p:nvPr userDrawn="1"/>
        </p:nvSpPr>
        <p:spPr>
          <a:xfrm rot="10800000">
            <a:off x="2807368" y="0"/>
            <a:ext cx="9384632" cy="6875417"/>
          </a:xfrm>
          <a:custGeom>
            <a:avLst/>
            <a:gdLst>
              <a:gd name="connsiteX0" fmla="*/ 0 w 9384632"/>
              <a:gd name="connsiteY0" fmla="*/ 0 h 6870032"/>
              <a:gd name="connsiteX1" fmla="*/ 6629400 w 9384632"/>
              <a:gd name="connsiteY1" fmla="*/ 0 h 6870032"/>
              <a:gd name="connsiteX2" fmla="*/ 9384632 w 9384632"/>
              <a:gd name="connsiteY2" fmla="*/ 4584032 h 6870032"/>
              <a:gd name="connsiteX3" fmla="*/ 6930190 w 9384632"/>
              <a:gd name="connsiteY3" fmla="*/ 6858000 h 6870032"/>
              <a:gd name="connsiteX4" fmla="*/ 0 w 9384632"/>
              <a:gd name="connsiteY4" fmla="*/ 6870032 h 6870032"/>
              <a:gd name="connsiteX5" fmla="*/ 0 w 9384632"/>
              <a:gd name="connsiteY5" fmla="*/ 0 h 6870032"/>
              <a:gd name="connsiteX0" fmla="*/ 0 w 9384632"/>
              <a:gd name="connsiteY0" fmla="*/ 0 h 6875417"/>
              <a:gd name="connsiteX1" fmla="*/ 6629400 w 9384632"/>
              <a:gd name="connsiteY1" fmla="*/ 0 h 6875417"/>
              <a:gd name="connsiteX2" fmla="*/ 9384632 w 9384632"/>
              <a:gd name="connsiteY2" fmla="*/ 4584032 h 6875417"/>
              <a:gd name="connsiteX3" fmla="*/ 6947607 w 9384632"/>
              <a:gd name="connsiteY3" fmla="*/ 6875417 h 6875417"/>
              <a:gd name="connsiteX4" fmla="*/ 0 w 9384632"/>
              <a:gd name="connsiteY4" fmla="*/ 6870032 h 6875417"/>
              <a:gd name="connsiteX5" fmla="*/ 0 w 9384632"/>
              <a:gd name="connsiteY5" fmla="*/ 0 h 6875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84632" h="6875417">
                <a:moveTo>
                  <a:pt x="0" y="0"/>
                </a:moveTo>
                <a:lnTo>
                  <a:pt x="6629400" y="0"/>
                </a:lnTo>
                <a:lnTo>
                  <a:pt x="9384632" y="4584032"/>
                </a:lnTo>
                <a:lnTo>
                  <a:pt x="6947607" y="6875417"/>
                </a:lnTo>
                <a:lnTo>
                  <a:pt x="0" y="687003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D8232EF0-00C6-42B9-9884-147955DBA382}"/>
              </a:ext>
            </a:extLst>
          </p:cNvPr>
          <p:cNvSpPr/>
          <p:nvPr userDrawn="1"/>
        </p:nvSpPr>
        <p:spPr>
          <a:xfrm rot="10800000">
            <a:off x="0" y="2285781"/>
            <a:ext cx="5585460" cy="4600270"/>
          </a:xfrm>
          <a:custGeom>
            <a:avLst/>
            <a:gdLst>
              <a:gd name="connsiteX0" fmla="*/ 0 w 5564777"/>
              <a:gd name="connsiteY0" fmla="*/ 17417 h 4589417"/>
              <a:gd name="connsiteX1" fmla="*/ 2751908 w 5564777"/>
              <a:gd name="connsiteY1" fmla="*/ 4589417 h 4589417"/>
              <a:gd name="connsiteX2" fmla="*/ 5547360 w 5564777"/>
              <a:gd name="connsiteY2" fmla="*/ 2090057 h 4589417"/>
              <a:gd name="connsiteX3" fmla="*/ 5564777 w 5564777"/>
              <a:gd name="connsiteY3" fmla="*/ 0 h 4589417"/>
              <a:gd name="connsiteX4" fmla="*/ 0 w 5564777"/>
              <a:gd name="connsiteY4" fmla="*/ 17417 h 4589417"/>
              <a:gd name="connsiteX0" fmla="*/ 0 w 5564777"/>
              <a:gd name="connsiteY0" fmla="*/ 17417 h 4580708"/>
              <a:gd name="connsiteX1" fmla="*/ 2769325 w 5564777"/>
              <a:gd name="connsiteY1" fmla="*/ 4580708 h 4580708"/>
              <a:gd name="connsiteX2" fmla="*/ 5547360 w 5564777"/>
              <a:gd name="connsiteY2" fmla="*/ 2090057 h 4580708"/>
              <a:gd name="connsiteX3" fmla="*/ 5564777 w 5564777"/>
              <a:gd name="connsiteY3" fmla="*/ 0 h 4580708"/>
              <a:gd name="connsiteX4" fmla="*/ 0 w 5564777"/>
              <a:gd name="connsiteY4" fmla="*/ 17417 h 4580708"/>
              <a:gd name="connsiteX0" fmla="*/ 0 w 5564777"/>
              <a:gd name="connsiteY0" fmla="*/ 17417 h 4580708"/>
              <a:gd name="connsiteX1" fmla="*/ 2751907 w 5564777"/>
              <a:gd name="connsiteY1" fmla="*/ 4580708 h 4580708"/>
              <a:gd name="connsiteX2" fmla="*/ 5547360 w 5564777"/>
              <a:gd name="connsiteY2" fmla="*/ 2090057 h 4580708"/>
              <a:gd name="connsiteX3" fmla="*/ 5564777 w 5564777"/>
              <a:gd name="connsiteY3" fmla="*/ 0 h 4580708"/>
              <a:gd name="connsiteX4" fmla="*/ 0 w 5564777"/>
              <a:gd name="connsiteY4" fmla="*/ 17417 h 4580708"/>
              <a:gd name="connsiteX0" fmla="*/ 0 w 5564777"/>
              <a:gd name="connsiteY0" fmla="*/ 17417 h 4598637"/>
              <a:gd name="connsiteX1" fmla="*/ 2745931 w 5564777"/>
              <a:gd name="connsiteY1" fmla="*/ 4598637 h 4598637"/>
              <a:gd name="connsiteX2" fmla="*/ 5547360 w 5564777"/>
              <a:gd name="connsiteY2" fmla="*/ 2090057 h 4598637"/>
              <a:gd name="connsiteX3" fmla="*/ 5564777 w 5564777"/>
              <a:gd name="connsiteY3" fmla="*/ 0 h 4598637"/>
              <a:gd name="connsiteX4" fmla="*/ 0 w 5564777"/>
              <a:gd name="connsiteY4" fmla="*/ 17417 h 4598637"/>
              <a:gd name="connsiteX0" fmla="*/ 0 w 5583827"/>
              <a:gd name="connsiteY0" fmla="*/ 0 h 4600270"/>
              <a:gd name="connsiteX1" fmla="*/ 2764981 w 5583827"/>
              <a:gd name="connsiteY1" fmla="*/ 4600270 h 4600270"/>
              <a:gd name="connsiteX2" fmla="*/ 5566410 w 5583827"/>
              <a:gd name="connsiteY2" fmla="*/ 2091690 h 4600270"/>
              <a:gd name="connsiteX3" fmla="*/ 5583827 w 5583827"/>
              <a:gd name="connsiteY3" fmla="*/ 1633 h 4600270"/>
              <a:gd name="connsiteX4" fmla="*/ 0 w 5583827"/>
              <a:gd name="connsiteY4" fmla="*/ 0 h 4600270"/>
              <a:gd name="connsiteX0" fmla="*/ 0 w 5585460"/>
              <a:gd name="connsiteY0" fmla="*/ 0 h 4600270"/>
              <a:gd name="connsiteX1" fmla="*/ 2764981 w 5585460"/>
              <a:gd name="connsiteY1" fmla="*/ 4600270 h 4600270"/>
              <a:gd name="connsiteX2" fmla="*/ 5585460 w 5585460"/>
              <a:gd name="connsiteY2" fmla="*/ 2072640 h 4600270"/>
              <a:gd name="connsiteX3" fmla="*/ 5583827 w 5585460"/>
              <a:gd name="connsiteY3" fmla="*/ 1633 h 4600270"/>
              <a:gd name="connsiteX4" fmla="*/ 0 w 5585460"/>
              <a:gd name="connsiteY4" fmla="*/ 0 h 460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5460" h="4600270">
                <a:moveTo>
                  <a:pt x="0" y="0"/>
                </a:moveTo>
                <a:lnTo>
                  <a:pt x="2764981" y="4600270"/>
                </a:lnTo>
                <a:lnTo>
                  <a:pt x="5585460" y="2072640"/>
                </a:lnTo>
                <a:cubicBezTo>
                  <a:pt x="5584916" y="1382304"/>
                  <a:pt x="5584371" y="691969"/>
                  <a:pt x="5583827" y="163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C000CA7-28FA-4457-9670-7D82560C1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852" y="4938028"/>
            <a:ext cx="2713427" cy="1813566"/>
          </a:xfrm>
          <a:prstGeom prst="rect">
            <a:avLst/>
          </a:prstGeom>
        </p:spPr>
      </p:pic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664241CE-D3CE-4B53-B64C-BED337136DF8}"/>
              </a:ext>
            </a:extLst>
          </p:cNvPr>
          <p:cNvSpPr/>
          <p:nvPr userDrawn="1"/>
        </p:nvSpPr>
        <p:spPr>
          <a:xfrm rot="18996025">
            <a:off x="-2289756" y="-743471"/>
            <a:ext cx="7367318" cy="3740824"/>
          </a:xfrm>
          <a:custGeom>
            <a:avLst/>
            <a:gdLst>
              <a:gd name="connsiteX0" fmla="*/ 0 w 7418455"/>
              <a:gd name="connsiteY0" fmla="*/ 2257425 h 2257425"/>
              <a:gd name="connsiteX1" fmla="*/ 3709228 w 7418455"/>
              <a:gd name="connsiteY1" fmla="*/ 0 h 2257425"/>
              <a:gd name="connsiteX2" fmla="*/ 7418455 w 7418455"/>
              <a:gd name="connsiteY2" fmla="*/ 2257425 h 2257425"/>
              <a:gd name="connsiteX3" fmla="*/ 0 w 7418455"/>
              <a:gd name="connsiteY3" fmla="*/ 2257425 h 2257425"/>
              <a:gd name="connsiteX0" fmla="*/ 0 w 7026830"/>
              <a:gd name="connsiteY0" fmla="*/ 2025178 h 2257425"/>
              <a:gd name="connsiteX1" fmla="*/ 3317603 w 7026830"/>
              <a:gd name="connsiteY1" fmla="*/ 0 h 2257425"/>
              <a:gd name="connsiteX2" fmla="*/ 7026830 w 7026830"/>
              <a:gd name="connsiteY2" fmla="*/ 2257425 h 2257425"/>
              <a:gd name="connsiteX3" fmla="*/ 0 w 7026830"/>
              <a:gd name="connsiteY3" fmla="*/ 2025178 h 2257425"/>
              <a:gd name="connsiteX0" fmla="*/ 0 w 7152542"/>
              <a:gd name="connsiteY0" fmla="*/ 2115946 h 2257425"/>
              <a:gd name="connsiteX1" fmla="*/ 3443315 w 7152542"/>
              <a:gd name="connsiteY1" fmla="*/ 0 h 2257425"/>
              <a:gd name="connsiteX2" fmla="*/ 7152542 w 7152542"/>
              <a:gd name="connsiteY2" fmla="*/ 2257425 h 2257425"/>
              <a:gd name="connsiteX3" fmla="*/ 0 w 7152542"/>
              <a:gd name="connsiteY3" fmla="*/ 2115946 h 2257425"/>
              <a:gd name="connsiteX0" fmla="*/ 0 w 7287204"/>
              <a:gd name="connsiteY0" fmla="*/ 2115946 h 2254016"/>
              <a:gd name="connsiteX1" fmla="*/ 3443315 w 7287204"/>
              <a:gd name="connsiteY1" fmla="*/ 0 h 2254016"/>
              <a:gd name="connsiteX2" fmla="*/ 7287204 w 7287204"/>
              <a:gd name="connsiteY2" fmla="*/ 2254016 h 2254016"/>
              <a:gd name="connsiteX3" fmla="*/ 0 w 7287204"/>
              <a:gd name="connsiteY3" fmla="*/ 2115946 h 2254016"/>
              <a:gd name="connsiteX0" fmla="*/ 0 w 7367318"/>
              <a:gd name="connsiteY0" fmla="*/ 2144922 h 2254016"/>
              <a:gd name="connsiteX1" fmla="*/ 3523429 w 7367318"/>
              <a:gd name="connsiteY1" fmla="*/ 0 h 2254016"/>
              <a:gd name="connsiteX2" fmla="*/ 7367318 w 7367318"/>
              <a:gd name="connsiteY2" fmla="*/ 2254016 h 2254016"/>
              <a:gd name="connsiteX3" fmla="*/ 0 w 7367318"/>
              <a:gd name="connsiteY3" fmla="*/ 2144922 h 2254016"/>
              <a:gd name="connsiteX0" fmla="*/ 0 w 7367318"/>
              <a:gd name="connsiteY0" fmla="*/ 3631730 h 3740824"/>
              <a:gd name="connsiteX1" fmla="*/ 3438630 w 7367318"/>
              <a:gd name="connsiteY1" fmla="*/ 0 h 3740824"/>
              <a:gd name="connsiteX2" fmla="*/ 7367318 w 7367318"/>
              <a:gd name="connsiteY2" fmla="*/ 3740824 h 3740824"/>
              <a:gd name="connsiteX3" fmla="*/ 0 w 7367318"/>
              <a:gd name="connsiteY3" fmla="*/ 3631730 h 3740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7318" h="3740824">
                <a:moveTo>
                  <a:pt x="0" y="3631730"/>
                </a:moveTo>
                <a:lnTo>
                  <a:pt x="3438630" y="0"/>
                </a:lnTo>
                <a:lnTo>
                  <a:pt x="7367318" y="3740824"/>
                </a:lnTo>
                <a:lnTo>
                  <a:pt x="0" y="36317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11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016966C-8859-4B90-9D6E-B6AAC4CE1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8D708A-25B8-4646-8AB6-E584C6288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3A0F01-B9A3-46C8-8F75-152A3E99B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CD7500-D819-4197-B0B5-7D6D7025C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329887-E44E-4A97-9EDE-D19EF16B5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22512-C393-4E2F-B042-1C943253E86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53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79" r:id="rId3"/>
    <p:sldLayoutId id="2147483692" r:id="rId4"/>
    <p:sldLayoutId id="2147483695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CF46D90-6B07-4799-AD12-CD7F8D0B91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60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Appel à idées de projets innovants</a:t>
            </a:r>
            <a:endParaRPr lang="fr-F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95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4"/>
          <p:cNvSpPr>
            <a:spLocks noGrp="1"/>
          </p:cNvSpPr>
          <p:nvPr>
            <p:ph idx="4294967295"/>
          </p:nvPr>
        </p:nvSpPr>
        <p:spPr>
          <a:xfrm>
            <a:off x="411162" y="1689931"/>
            <a:ext cx="11369675" cy="6463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Idée de projet : </a:t>
            </a:r>
            <a:endParaRPr lang="fr-FR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fr-FR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" name="Group 276" descr="Group 6">
            <a:extLst>
              <a:ext uri="{FF2B5EF4-FFF2-40B4-BE49-F238E27FC236}">
                <a16:creationId xmlns:a16="http://schemas.microsoft.com/office/drawing/2014/main" id="{E5AFB37E-B58E-42A9-AA6C-C118F70F58F4}"/>
              </a:ext>
            </a:extLst>
          </p:cNvPr>
          <p:cNvGrpSpPr/>
          <p:nvPr/>
        </p:nvGrpSpPr>
        <p:grpSpPr>
          <a:xfrm>
            <a:off x="0" y="715002"/>
            <a:ext cx="12192000" cy="587964"/>
            <a:chOff x="0" y="741481"/>
            <a:chExt cx="11040110" cy="587963"/>
          </a:xfrm>
        </p:grpSpPr>
        <p:sp>
          <p:nvSpPr>
            <p:cNvPr id="6" name="Shape 274" descr="TextBox 7">
              <a:extLst>
                <a:ext uri="{FF2B5EF4-FFF2-40B4-BE49-F238E27FC236}">
                  <a16:creationId xmlns:a16="http://schemas.microsoft.com/office/drawing/2014/main" id="{1D819F24-2C66-48B7-B069-C1E2B2F574B6}"/>
                </a:ext>
              </a:extLst>
            </p:cNvPr>
            <p:cNvSpPr/>
            <p:nvPr/>
          </p:nvSpPr>
          <p:spPr>
            <a:xfrm>
              <a:off x="0" y="741481"/>
              <a:ext cx="11040110" cy="461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5400" spc="300">
                  <a:latin typeface="Work Sans Bold"/>
                  <a:ea typeface="Work Sans Bold"/>
                  <a:cs typeface="Work Sans Bold"/>
                  <a:sym typeface="Work Sans Bold"/>
                </a:defRPr>
              </a:lvl1pPr>
            </a:lstStyle>
            <a:p>
              <a:pPr algn="ctr"/>
              <a:r>
                <a:rPr kumimoji="0" lang="fr-FR" sz="2400" b="0" i="0" u="none" strike="noStrike" cap="none" spc="300" normalizeH="0" baseline="0" dirty="0" smtClean="0">
                  <a:ln>
                    <a:noFill/>
                  </a:ln>
                  <a:solidFill>
                    <a:srgbClr val="494949"/>
                  </a:solidFill>
                  <a:effectLst/>
                  <a:uFillTx/>
                  <a:latin typeface="Franklin Gothic Demi Cond" panose="020B0706030402020204" pitchFamily="34" charset="0"/>
                  <a:sym typeface="Work Sans Bold"/>
                </a:rPr>
                <a:t>Présentation</a:t>
              </a:r>
              <a:r>
                <a:rPr kumimoji="0" lang="fr-FR" sz="2400" b="0" i="0" u="none" strike="noStrike" cap="none" spc="300" normalizeH="0" dirty="0" smtClean="0">
                  <a:ln>
                    <a:noFill/>
                  </a:ln>
                  <a:solidFill>
                    <a:srgbClr val="494949"/>
                  </a:solidFill>
                  <a:effectLst/>
                  <a:uFillTx/>
                  <a:latin typeface="Franklin Gothic Demi Cond" panose="020B0706030402020204" pitchFamily="34" charset="0"/>
                  <a:sym typeface="Work Sans Bold"/>
                </a:rPr>
                <a:t> du projet</a:t>
              </a:r>
              <a:endParaRPr lang="fr-FR" sz="2400" dirty="0">
                <a:solidFill>
                  <a:srgbClr val="FF6D70"/>
                </a:solidFill>
                <a:latin typeface="Franklin Gothic Demi Cond" panose="020B0706030402020204" pitchFamily="34" charset="0"/>
              </a:endParaRPr>
            </a:p>
          </p:txBody>
        </p:sp>
        <p:sp>
          <p:nvSpPr>
            <p:cNvPr id="7" name="Shape 275" descr="Rectangle 11">
              <a:extLst>
                <a:ext uri="{FF2B5EF4-FFF2-40B4-BE49-F238E27FC236}">
                  <a16:creationId xmlns:a16="http://schemas.microsoft.com/office/drawing/2014/main" id="{C76F9670-2C83-4F88-9E61-BB5315E8E7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31446" y="1258221"/>
              <a:ext cx="1980000" cy="71223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Montserrat-Light"/>
                </a:defRPr>
              </a:pPr>
              <a:endParaRPr dirty="0"/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A777B885-A1BB-4FE8-8DBF-42472EEDB5D3}"/>
              </a:ext>
            </a:extLst>
          </p:cNvPr>
          <p:cNvSpPr txBox="1"/>
          <p:nvPr/>
        </p:nvSpPr>
        <p:spPr>
          <a:xfrm>
            <a:off x="5918021" y="6495089"/>
            <a:ext cx="62198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6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FEUILLE DE ROUTE TECHNOLOGIQUE R&amp;D&amp;I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3" name="Espace réservé du contenu 4"/>
          <p:cNvSpPr txBox="1">
            <a:spLocks/>
          </p:cNvSpPr>
          <p:nvPr/>
        </p:nvSpPr>
        <p:spPr>
          <a:xfrm>
            <a:off x="411161" y="3446180"/>
            <a:ext cx="11369675" cy="646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Budget estimatif du projet (si défini) 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" name="Espace réservé du contenu 4"/>
          <p:cNvSpPr txBox="1">
            <a:spLocks/>
          </p:cNvSpPr>
          <p:nvPr/>
        </p:nvSpPr>
        <p:spPr>
          <a:xfrm>
            <a:off x="411160" y="5012328"/>
            <a:ext cx="11369675" cy="646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Compétences recherchées (le cas échéant) 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6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76" descr="Group 6">
            <a:extLst>
              <a:ext uri="{FF2B5EF4-FFF2-40B4-BE49-F238E27FC236}">
                <a16:creationId xmlns:a16="http://schemas.microsoft.com/office/drawing/2014/main" id="{E5AFB37E-B58E-42A9-AA6C-C118F70F58F4}"/>
              </a:ext>
            </a:extLst>
          </p:cNvPr>
          <p:cNvGrpSpPr/>
          <p:nvPr/>
        </p:nvGrpSpPr>
        <p:grpSpPr>
          <a:xfrm>
            <a:off x="0" y="715002"/>
            <a:ext cx="12192000" cy="587964"/>
            <a:chOff x="0" y="741481"/>
            <a:chExt cx="11040110" cy="587963"/>
          </a:xfrm>
        </p:grpSpPr>
        <p:sp>
          <p:nvSpPr>
            <p:cNvPr id="6" name="Shape 274" descr="TextBox 7">
              <a:extLst>
                <a:ext uri="{FF2B5EF4-FFF2-40B4-BE49-F238E27FC236}">
                  <a16:creationId xmlns:a16="http://schemas.microsoft.com/office/drawing/2014/main" id="{1D819F24-2C66-48B7-B069-C1E2B2F574B6}"/>
                </a:ext>
              </a:extLst>
            </p:cNvPr>
            <p:cNvSpPr/>
            <p:nvPr/>
          </p:nvSpPr>
          <p:spPr>
            <a:xfrm>
              <a:off x="0" y="741481"/>
              <a:ext cx="11040110" cy="461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5400" spc="300">
                  <a:latin typeface="Work Sans Bold"/>
                  <a:ea typeface="Work Sans Bold"/>
                  <a:cs typeface="Work Sans Bold"/>
                  <a:sym typeface="Work Sans Bold"/>
                </a:defRPr>
              </a:lvl1pPr>
            </a:lstStyle>
            <a:p>
              <a:pPr algn="ctr"/>
              <a:r>
                <a:rPr kumimoji="0" lang="fr-FR" sz="2400" b="0" i="0" u="none" strike="noStrike" cap="none" spc="300" normalizeH="0" baseline="0" dirty="0" smtClean="0">
                  <a:ln>
                    <a:noFill/>
                  </a:ln>
                  <a:solidFill>
                    <a:srgbClr val="494949"/>
                  </a:solidFill>
                  <a:effectLst/>
                  <a:uFillTx/>
                  <a:latin typeface="Franklin Gothic Demi Cond" panose="020B0706030402020204" pitchFamily="34" charset="0"/>
                  <a:sym typeface="Work Sans Bold"/>
                </a:rPr>
                <a:t>Présentation</a:t>
              </a:r>
              <a:r>
                <a:rPr kumimoji="0" lang="fr-FR" sz="2400" b="0" i="0" u="none" strike="noStrike" cap="none" spc="300" normalizeH="0" dirty="0" smtClean="0">
                  <a:ln>
                    <a:noFill/>
                  </a:ln>
                  <a:solidFill>
                    <a:srgbClr val="494949"/>
                  </a:solidFill>
                  <a:effectLst/>
                  <a:uFillTx/>
                  <a:latin typeface="Franklin Gothic Demi Cond" panose="020B0706030402020204" pitchFamily="34" charset="0"/>
                  <a:sym typeface="Work Sans Bold"/>
                </a:rPr>
                <a:t> du consortium</a:t>
              </a:r>
              <a:endParaRPr lang="fr-FR" sz="2400" dirty="0">
                <a:solidFill>
                  <a:srgbClr val="FF6D70"/>
                </a:solidFill>
                <a:latin typeface="Franklin Gothic Demi Cond" panose="020B0706030402020204" pitchFamily="34" charset="0"/>
              </a:endParaRPr>
            </a:p>
          </p:txBody>
        </p:sp>
        <p:sp>
          <p:nvSpPr>
            <p:cNvPr id="7" name="Shape 275" descr="Rectangle 11">
              <a:extLst>
                <a:ext uri="{FF2B5EF4-FFF2-40B4-BE49-F238E27FC236}">
                  <a16:creationId xmlns:a16="http://schemas.microsoft.com/office/drawing/2014/main" id="{C76F9670-2C83-4F88-9E61-BB5315E8E7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31446" y="1258221"/>
              <a:ext cx="1980000" cy="71223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Montserrat-Light"/>
                </a:defRPr>
              </a:pPr>
              <a:endParaRPr dirty="0"/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A777B885-A1BB-4FE8-8DBF-42472EEDB5D3}"/>
              </a:ext>
            </a:extLst>
          </p:cNvPr>
          <p:cNvSpPr txBox="1"/>
          <p:nvPr/>
        </p:nvSpPr>
        <p:spPr>
          <a:xfrm>
            <a:off x="5918021" y="6495089"/>
            <a:ext cx="62198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6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FEUILLE DE ROUTE TECHNOLOGIQUE R&amp;D&amp;I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Espace réservé du contenu 4"/>
          <p:cNvSpPr txBox="1">
            <a:spLocks/>
          </p:cNvSpPr>
          <p:nvPr/>
        </p:nvSpPr>
        <p:spPr>
          <a:xfrm>
            <a:off x="490409" y="3681007"/>
            <a:ext cx="11369675" cy="646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Autres partenaires du projet  (si définis) Indiquer la localisation géographique 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Espace réservé du contenu 4"/>
          <p:cNvSpPr txBox="1">
            <a:spLocks/>
          </p:cNvSpPr>
          <p:nvPr/>
        </p:nvSpPr>
        <p:spPr>
          <a:xfrm>
            <a:off x="490409" y="1925107"/>
            <a:ext cx="11369675" cy="646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Présentation du porteur (nom + activité + localisation géographique ) 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9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417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lliance">
      <a:dk1>
        <a:srgbClr val="494949"/>
      </a:dk1>
      <a:lt1>
        <a:sysClr val="window" lastClr="FFFFFF"/>
      </a:lt1>
      <a:dk2>
        <a:srgbClr val="A7A7A7"/>
      </a:dk2>
      <a:lt2>
        <a:srgbClr val="535353"/>
      </a:lt2>
      <a:accent1>
        <a:srgbClr val="14AFE6"/>
      </a:accent1>
      <a:accent2>
        <a:srgbClr val="6422B8"/>
      </a:accent2>
      <a:accent3>
        <a:srgbClr val="466073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Alliance">
      <a:majorFont>
        <a:latin typeface="Ralewa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48E8FCE861C54EAF9EA638E68705CB" ma:contentTypeVersion="8" ma:contentTypeDescription="Crée un document." ma:contentTypeScope="" ma:versionID="9156f1baf79d0833a92409962df738c4">
  <xsd:schema xmlns:xsd="http://www.w3.org/2001/XMLSchema" xmlns:xs="http://www.w3.org/2001/XMLSchema" xmlns:p="http://schemas.microsoft.com/office/2006/metadata/properties" xmlns:ns2="40c03781-5388-44eb-a8f5-0027487f76e2" xmlns:ns3="222d9456-a639-4b57-8947-a984ed1f8e5d" targetNamespace="http://schemas.microsoft.com/office/2006/metadata/properties" ma:root="true" ma:fieldsID="a048e283735531f0c3537ab7db522e55" ns2:_="" ns3:_="">
    <xsd:import namespace="40c03781-5388-44eb-a8f5-0027487f76e2"/>
    <xsd:import namespace="222d9456-a639-4b57-8947-a984ed1f8e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c03781-5388-44eb-a8f5-0027487f76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2d9456-a639-4b57-8947-a984ed1f8e5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33B498-CED5-43B2-8F4D-B886601F11A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1A2327-BB50-4E3D-97DF-A4AB55EF0254}"/>
</file>

<file path=customXml/itemProps3.xml><?xml version="1.0" encoding="utf-8"?>
<ds:datastoreItem xmlns:ds="http://schemas.openxmlformats.org/officeDocument/2006/customXml" ds:itemID="{C3FDB819-DCF0-4326-86C2-069B50047A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68</Words>
  <Application>Microsoft Office PowerPoint</Application>
  <PresentationFormat>Grand écran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Franklin Gothic Demi Cond</vt:lpstr>
      <vt:lpstr>Montserrat-Light</vt:lpstr>
      <vt:lpstr>Raleway</vt:lpstr>
      <vt:lpstr>Work Sans Bold</vt:lpstr>
      <vt:lpstr>Work Sans Regular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Saliou, Herve (Nokia - FR/Lannion)</dc:creator>
  <cp:lastModifiedBy>Aude OLLIVIER-CADORET</cp:lastModifiedBy>
  <cp:revision>93</cp:revision>
  <dcterms:created xsi:type="dcterms:W3CDTF">2020-11-12T18:02:25Z</dcterms:created>
  <dcterms:modified xsi:type="dcterms:W3CDTF">2022-04-06T09:59:57Z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0x0101006848E8FCE861C54EAF9EA638E68705CB</vt:lpwstr>
  </property>
</Properties>
</file>