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0" r:id="rId3"/>
    <p:sldId id="261" r:id="rId4"/>
    <p:sldId id="265" r:id="rId5"/>
    <p:sldId id="279" r:id="rId6"/>
    <p:sldId id="280" r:id="rId7"/>
    <p:sldId id="266" r:id="rId8"/>
    <p:sldId id="267" r:id="rId9"/>
    <p:sldId id="268" r:id="rId10"/>
    <p:sldId id="270" r:id="rId11"/>
    <p:sldId id="269" r:id="rId12"/>
    <p:sldId id="282" r:id="rId13"/>
    <p:sldId id="277" r:id="rId14"/>
    <p:sldId id="271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072"/>
    <a:srgbClr val="494949"/>
    <a:srgbClr val="00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380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2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FB1008-0820-D64C-BB40-9A9A7826B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80DF33-CE93-1B46-829F-D3C0A133E4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EF679-C147-1B4D-A45C-A3D16D43DB55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028539-205F-BA49-89B4-B011D05C68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1EBC82-4C7E-4B43-A36B-E8B15F23E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08D3-5E0C-3549-A3FC-F5CDA54DB9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997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4770D-58FB-C643-95CA-6A51BA49D258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8A954-67AD-D648-934F-E406A4BED5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63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99D64F-AD5F-4AC0-B1D9-4B7225FCC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9149" y="135743"/>
            <a:ext cx="15236891" cy="55279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BE222B-3677-594D-A98B-99CA343236E9}"/>
              </a:ext>
            </a:extLst>
          </p:cNvPr>
          <p:cNvSpPr txBox="1"/>
          <p:nvPr userDrawn="1"/>
        </p:nvSpPr>
        <p:spPr>
          <a:xfrm>
            <a:off x="465512" y="457363"/>
            <a:ext cx="11125999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spc="30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AMI MOBILITÉ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spc="30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INNOVANTE &amp; DURABLE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C8A317-B684-8A45-B9E9-7D82EF960178}"/>
              </a:ext>
            </a:extLst>
          </p:cNvPr>
          <p:cNvSpPr txBox="1"/>
          <p:nvPr userDrawn="1"/>
        </p:nvSpPr>
        <p:spPr>
          <a:xfrm>
            <a:off x="4571993" y="1892263"/>
            <a:ext cx="7019518" cy="787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DES EXPÉRIMENTATIONS D’INNOVATIONS TECHNOLOGIQUES ET NUMÉRIQUES EN MOBILITÉ INNOVANTE ET DURABLE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D1B6C9-F1EF-2E44-8944-B1BFA75DB0FF}"/>
              </a:ext>
            </a:extLst>
          </p:cNvPr>
          <p:cNvSpPr txBox="1"/>
          <p:nvPr userDrawn="1"/>
        </p:nvSpPr>
        <p:spPr>
          <a:xfrm>
            <a:off x="5578640" y="5749529"/>
            <a:ext cx="601287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30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DOSSIER DE CANDIDATURE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spc="0" dirty="0">
                <a:solidFill>
                  <a:schemeClr val="tx1">
                    <a:lumMod val="50000"/>
                  </a:schemeClr>
                </a:solidFill>
                <a:latin typeface="Oswald" panose="02000503000000000000" pitchFamily="2" charset="0"/>
              </a:rPr>
              <a:t>MARS 2021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5CAE58-C05F-4569-AE89-6CF14F4E7E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5512" y="5839328"/>
            <a:ext cx="1128321" cy="4352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BBF851-64E1-4E6A-9E52-EDCCB27459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9925" y="5839328"/>
            <a:ext cx="898061" cy="4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4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6516753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À QUEL BESOIN, PROBLÈME, ATTENTE, POURRAIT PERMETTRE DE RÉPONDRE LA SOLUTION PROPOSÉE 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29C10172-E0AC-D34E-96B2-D8438084FEB9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0B50563E-F426-3A4B-8857-653DE220DB53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AD99EC40-A888-3D42-A882-656FD6641680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004112-22FC-4F55-BC77-1F67D54BC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9C752AA-EFC8-42E8-AE41-8EB14F449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A552871-B58B-4E23-A9E5-86CC6720166E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F2340924-7F93-4DEC-9B90-B6F38E2CEF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E792B2B-F3FD-42E3-B69E-E78FAD517408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520752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5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585959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PUBLIC CIBLÉ (CLIENTS, UTILISATEURS, BÉNÉFICIAIRES, PARTIES PRENANTES …)</a:t>
                      </a:r>
                      <a:r>
                        <a:rPr lang="fr-FR" sz="8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EBF33969-9BEF-0B46-AC27-0A90CF906B45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437C0427-B9FC-5440-A736-805D89881EE5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032F8DCA-ECCC-4744-A9F4-3ABDE8B24F24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3FD730-8D6E-450A-BE2E-9F95221D3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63BD00-DED3-4B49-917B-C851BDB413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9B629EE-3A1B-4373-A767-D2335B8E845D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1DE8BC92-7593-4B07-943E-40BADFBB12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4E362C6-1979-4EDA-A842-697C8F8DA4D0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579759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5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82975618"/>
              </p:ext>
            </p:extLst>
          </p:nvPr>
        </p:nvGraphicFramePr>
        <p:xfrm>
          <a:off x="1271847" y="2010424"/>
          <a:ext cx="984702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7021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kern="1200" dirty="0">
                          <a:solidFill>
                            <a:srgbClr val="446072"/>
                          </a:solidFill>
                          <a:latin typeface="Work Sans" pitchFamily="2" charset="77"/>
                          <a:ea typeface="+mn-ea"/>
                          <a:cs typeface="+mn-cs"/>
                          <a:sym typeface="Montserrat-Bold"/>
                        </a:rPr>
                        <a:t>Positionnement du projet sur l’échelle TRL</a:t>
                      </a:r>
                      <a:endParaRPr lang="fr-FR" sz="1400" b="1" kern="1200" dirty="0">
                        <a:solidFill>
                          <a:srgbClr val="446072"/>
                        </a:solidFill>
                        <a:latin typeface="Work Sans" pitchFamily="2" charset="77"/>
                        <a:ea typeface="+mn-ea"/>
                        <a:cs typeface="+mn-cs"/>
                        <a:sym typeface="Montserrat-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pPr algn="l">
              <a:spcBef>
                <a:spcPct val="0"/>
              </a:spcBef>
            </a:pPr>
            <a:endParaRPr lang="fr-FR" altLang="fr-FR" sz="1600" b="1" dirty="0"/>
          </a:p>
          <a:p>
            <a:pPr>
              <a:spcBef>
                <a:spcPct val="0"/>
              </a:spcBef>
            </a:pPr>
            <a:endParaRPr lang="fr-FR" alt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>
              <a:buFontTx/>
              <a:buChar char="-"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Indiquer son positionnement en entrée</a:t>
            </a: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>
              <a:buFontTx/>
              <a:buChar char="-"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Indiquer son positionnement en sortie</a:t>
            </a: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EBF33969-9BEF-0B46-AC27-0A90CF906B45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437C0427-B9FC-5440-A736-805D89881EE5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032F8DCA-ECCC-4744-A9F4-3ABDE8B24F24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pic>
        <p:nvPicPr>
          <p:cNvPr id="16" name="Picture 2" descr="http://upload.wikimedia.org/wikipedia/commons/7/72/NASA_TRL_Meter.jpg">
            <a:extLst>
              <a:ext uri="{FF2B5EF4-FFF2-40B4-BE49-F238E27FC236}">
                <a16:creationId xmlns:a16="http://schemas.microsoft.com/office/drawing/2014/main" id="{D75C9C81-F0B7-462C-AF7B-86E024015F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005" y="2364376"/>
            <a:ext cx="2040456" cy="32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925F78-ECB6-4D24-926E-7415957CE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6D75B88-D6F0-42F0-8020-0FA45C73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4025BEA-D95F-4E13-8478-C15D5DD6DACB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1696B61E-41B9-4CF9-9534-B88A749097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2090808-3242-4B79-BBA6-00B75F66DBFB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4232785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1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4633315"/>
              </p:ext>
            </p:extLst>
          </p:nvPr>
        </p:nvGraphicFramePr>
        <p:xfrm>
          <a:off x="1239930" y="2059064"/>
          <a:ext cx="987893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DESCRIPTION DES BESOINS POUR EXPÉRIMENTER (Durée minimum et maximum souhaitée pour la phase d’expérimentation, financement nécessaire, infrastructures à solliciter, collaborations, anticipation du calendrier, description des différentes étapes, etc.) 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790784"/>
            <a:ext cx="10212668" cy="28609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6E3209B4-7ABA-C74F-B343-B4418684EC70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2102F5C8-8E71-EB4B-A914-5D548EEB9CB4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04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L’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EXPÉRIMENTATION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8DBC3F7E-20D3-2043-AA80-DDC5D94750E1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AD3FD5-7B0E-43CE-B24D-CA85022DB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BE876AF-1AEB-4BD2-BC68-34B7D5B8B3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20D2DE7-92EB-4386-A73B-C20932DC3E33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67F12539-7933-4044-A3A2-001B038FF9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C1A2A1D-4B54-46B4-921B-0CB9C258ED81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1989301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2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1511559"/>
              </p:ext>
            </p:extLst>
          </p:nvPr>
        </p:nvGraphicFramePr>
        <p:xfrm>
          <a:off x="1239930" y="1970668"/>
          <a:ext cx="987893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MODÈLE ÉCONOMIQUE ENVISAGÉ ou À TESTER DE LA SOLUTION (Clients, prix cible, modèle de facturation, </a:t>
                      </a:r>
                      <a:r>
                        <a:rPr lang="fr-FR" sz="1200" b="1" kern="1200" dirty="0">
                          <a:solidFill>
                            <a:srgbClr val="446072"/>
                          </a:solidFill>
                          <a:effectLst/>
                          <a:latin typeface="Work Sans "/>
                          <a:ea typeface="+mn-ea"/>
                          <a:cs typeface="+mn-cs"/>
                        </a:rPr>
                        <a:t>la répartition du coût entre le client final et les collectivités organisatrices éventuelles…)</a:t>
                      </a:r>
                      <a:endParaRPr lang="fr-FR" sz="1200" b="1" dirty="0">
                        <a:solidFill>
                          <a:srgbClr val="446072"/>
                        </a:solidFill>
                        <a:latin typeface="Work Sans 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040991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FD0E3F4E-65BC-C545-B2E9-8FD433AB13A4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17D7074C-EC8F-1048-ABC3-0C48BEE4DB66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04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L’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EXPÉRIMENTATION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080C9AF2-D638-8F45-8570-D720C4F42814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FE7828-7B17-4649-8CC4-93403377A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9AD991D-58C0-4AAA-ADCB-10B15D622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3A680BD-1437-4536-BD1D-A0914B8C3363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8FD0D5A2-DBE3-49AB-B3EA-201BDBB115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27880F1-3EB3-43DF-97F6-65B88E996DBE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4035635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3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9701109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RÉSULTATS ATTENDUS  DE L’EXPÉRIMENTATION 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BC04FE20-D168-5949-AD5C-BD0EBFFEAD8D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6D4C0AD4-7B9D-BE48-871F-1F5BA6EFD7B5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04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L’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EXPÉRIMENTATION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5B2902E8-2E63-B741-A835-538F7987DD09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0929E4-9723-4DDB-9705-3B4FD4D83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56472D-6837-4C43-A776-7A987DA06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554C3CD-C694-4782-813A-FE08430A073C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E4400113-AF39-40E7-B56C-DAC00EA523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7F78E86-AAB0-47D4-99E3-10B81ED6CABC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1257510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alendr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5" descr="Straight Connector 5">
            <a:extLst>
              <a:ext uri="{FF2B5EF4-FFF2-40B4-BE49-F238E27FC236}">
                <a16:creationId xmlns:a16="http://schemas.microsoft.com/office/drawing/2014/main" id="{60ECDD55-3E07-4B45-91BE-29C89D0CD557}"/>
              </a:ext>
            </a:extLst>
          </p:cNvPr>
          <p:cNvSpPr/>
          <p:nvPr userDrawn="1"/>
        </p:nvSpPr>
        <p:spPr>
          <a:xfrm flipV="1">
            <a:off x="1978828" y="3344000"/>
            <a:ext cx="73683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45719" rIns="45719"/>
          <a:lstStyle/>
          <a:p>
            <a:pPr>
              <a:defRPr>
                <a:solidFill>
                  <a:srgbClr val="999999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59245"/>
            <a:ext cx="12206372" cy="2624400"/>
          </a:xfrm>
          <a:prstGeom prst="rect">
            <a:avLst/>
          </a:prstGeom>
        </p:spPr>
      </p:pic>
      <p:grpSp>
        <p:nvGrpSpPr>
          <p:cNvPr id="15" name="Group 392" descr="Group 6">
            <a:extLst>
              <a:ext uri="{FF2B5EF4-FFF2-40B4-BE49-F238E27FC236}">
                <a16:creationId xmlns:a16="http://schemas.microsoft.com/office/drawing/2014/main" id="{A008E536-1570-4A4C-BB6D-FFF672D2C328}"/>
              </a:ext>
            </a:extLst>
          </p:cNvPr>
          <p:cNvGrpSpPr/>
          <p:nvPr userDrawn="1"/>
        </p:nvGrpSpPr>
        <p:grpSpPr>
          <a:xfrm>
            <a:off x="497662" y="119786"/>
            <a:ext cx="3698431" cy="993772"/>
            <a:chOff x="-1874018" y="-608204"/>
            <a:chExt cx="7819322" cy="993772"/>
          </a:xfrm>
        </p:grpSpPr>
        <p:sp>
          <p:nvSpPr>
            <p:cNvPr id="16" name="Shape 390" descr="TextBox 7">
              <a:extLst>
                <a:ext uri="{FF2B5EF4-FFF2-40B4-BE49-F238E27FC236}">
                  <a16:creationId xmlns:a16="http://schemas.microsoft.com/office/drawing/2014/main" id="{4C0454B0-5AC3-CC4D-AAB8-3BF4AD20CE04}"/>
                </a:ext>
              </a:extLst>
            </p:cNvPr>
            <p:cNvSpPr/>
            <p:nvPr userDrawn="1"/>
          </p:nvSpPr>
          <p:spPr>
            <a:xfrm>
              <a:off x="-1874018" y="-608204"/>
              <a:ext cx="7819322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fr-FR" sz="2800" dirty="0">
                  <a:latin typeface="Work Sans Light" pitchFamily="2" charset="77"/>
                </a:rPr>
                <a:t> </a:t>
              </a:r>
            </a:p>
            <a:p>
              <a:pPr algn="l">
                <a:lnSpc>
                  <a:spcPct val="100000"/>
                </a:lnSpc>
              </a:pPr>
              <a:r>
                <a:rPr lang="fr-FR" sz="2800" b="1" dirty="0">
                  <a:latin typeface="Work Sans" pitchFamily="2" charset="77"/>
                </a:rPr>
                <a:t>05  </a:t>
              </a:r>
              <a:r>
                <a:rPr lang="fr-FR" sz="2800" b="1" kern="1200" spc="300" dirty="0">
                  <a:solidFill>
                    <a:srgbClr val="446072"/>
                  </a:solidFill>
                  <a:latin typeface="Work Sans" pitchFamily="2" charset="77"/>
                  <a:sym typeface="Montserrat-Bold"/>
                </a:rPr>
                <a:t>CALENDRIER</a:t>
              </a:r>
            </a:p>
          </p:txBody>
        </p:sp>
        <p:sp>
          <p:nvSpPr>
            <p:cNvPr id="17" name="Shape 391" descr="Rectangle 11">
              <a:extLst>
                <a:ext uri="{FF2B5EF4-FFF2-40B4-BE49-F238E27FC236}">
                  <a16:creationId xmlns:a16="http://schemas.microsoft.com/office/drawing/2014/main" id="{4DA3AFC5-F194-EC46-BE72-DC59C6351D41}"/>
                </a:ext>
              </a:extLst>
            </p:cNvPr>
            <p:cNvSpPr/>
            <p:nvPr/>
          </p:nvSpPr>
          <p:spPr>
            <a:xfrm>
              <a:off x="-1692123" y="335168"/>
              <a:ext cx="2601273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B13DB23-BBEA-9442-A2FE-225E9981CABE}"/>
              </a:ext>
            </a:extLst>
          </p:cNvPr>
          <p:cNvGrpSpPr/>
          <p:nvPr userDrawn="1"/>
        </p:nvGrpSpPr>
        <p:grpSpPr>
          <a:xfrm>
            <a:off x="6928286" y="2850104"/>
            <a:ext cx="987791" cy="987791"/>
            <a:chOff x="14408961" y="6050279"/>
            <a:chExt cx="1615441" cy="1615441"/>
          </a:xfrm>
        </p:grpSpPr>
        <p:sp>
          <p:nvSpPr>
            <p:cNvPr id="23" name="Shape 517" descr="Oval 9">
              <a:extLst>
                <a:ext uri="{FF2B5EF4-FFF2-40B4-BE49-F238E27FC236}">
                  <a16:creationId xmlns:a16="http://schemas.microsoft.com/office/drawing/2014/main" id="{33757842-D263-9B47-A4E6-F29B4D34859A}"/>
                </a:ext>
              </a:extLst>
            </p:cNvPr>
            <p:cNvSpPr/>
            <p:nvPr/>
          </p:nvSpPr>
          <p:spPr>
            <a:xfrm>
              <a:off x="14408961" y="6050279"/>
              <a:ext cx="1615441" cy="1615441"/>
            </a:xfrm>
            <a:prstGeom prst="ellipse">
              <a:avLst/>
            </a:prstGeom>
            <a:solidFill>
              <a:srgbClr val="44607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4" name="Shape 523" descr="Freeform 49">
              <a:extLst>
                <a:ext uri="{FF2B5EF4-FFF2-40B4-BE49-F238E27FC236}">
                  <a16:creationId xmlns:a16="http://schemas.microsoft.com/office/drawing/2014/main" id="{84C983AF-82C6-9045-BF0F-C1D36B3315CA}"/>
                </a:ext>
              </a:extLst>
            </p:cNvPr>
            <p:cNvSpPr/>
            <p:nvPr/>
          </p:nvSpPr>
          <p:spPr>
            <a:xfrm>
              <a:off x="14826810" y="6414660"/>
              <a:ext cx="779743" cy="86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extrusionOk="0">
                  <a:moveTo>
                    <a:pt x="14245" y="19340"/>
                  </a:moveTo>
                  <a:lnTo>
                    <a:pt x="14245" y="16813"/>
                  </a:lnTo>
                  <a:cubicBezTo>
                    <a:pt x="14245" y="16626"/>
                    <a:pt x="14167" y="16462"/>
                    <a:pt x="14037" y="16345"/>
                  </a:cubicBezTo>
                  <a:cubicBezTo>
                    <a:pt x="13908" y="16228"/>
                    <a:pt x="13727" y="16158"/>
                    <a:pt x="13519" y="16158"/>
                  </a:cubicBezTo>
                  <a:lnTo>
                    <a:pt x="3263" y="16158"/>
                  </a:lnTo>
                  <a:lnTo>
                    <a:pt x="3263" y="12366"/>
                  </a:lnTo>
                  <a:lnTo>
                    <a:pt x="4506" y="12366"/>
                  </a:lnTo>
                  <a:cubicBezTo>
                    <a:pt x="4714" y="12366"/>
                    <a:pt x="4921" y="12273"/>
                    <a:pt x="5050" y="12132"/>
                  </a:cubicBezTo>
                  <a:lnTo>
                    <a:pt x="7537" y="14379"/>
                  </a:lnTo>
                  <a:cubicBezTo>
                    <a:pt x="7666" y="14519"/>
                    <a:pt x="7847" y="14566"/>
                    <a:pt x="8055" y="14566"/>
                  </a:cubicBezTo>
                  <a:cubicBezTo>
                    <a:pt x="8132" y="14566"/>
                    <a:pt x="8236" y="14566"/>
                    <a:pt x="8314" y="14519"/>
                  </a:cubicBezTo>
                  <a:cubicBezTo>
                    <a:pt x="8599" y="14426"/>
                    <a:pt x="8754" y="14192"/>
                    <a:pt x="8754" y="13934"/>
                  </a:cubicBezTo>
                  <a:lnTo>
                    <a:pt x="8754" y="12366"/>
                  </a:lnTo>
                  <a:lnTo>
                    <a:pt x="13545" y="12366"/>
                  </a:lnTo>
                  <a:cubicBezTo>
                    <a:pt x="13934" y="12366"/>
                    <a:pt x="14245" y="12062"/>
                    <a:pt x="14245" y="11711"/>
                  </a:cubicBezTo>
                  <a:lnTo>
                    <a:pt x="14245" y="9184"/>
                  </a:lnTo>
                  <a:lnTo>
                    <a:pt x="19865" y="14262"/>
                  </a:lnTo>
                  <a:close/>
                  <a:moveTo>
                    <a:pt x="12820" y="10471"/>
                  </a:moveTo>
                  <a:lnTo>
                    <a:pt x="12820" y="11056"/>
                  </a:lnTo>
                  <a:lnTo>
                    <a:pt x="8780" y="11056"/>
                  </a:lnTo>
                  <a:lnTo>
                    <a:pt x="8780" y="10471"/>
                  </a:lnTo>
                  <a:close/>
                  <a:moveTo>
                    <a:pt x="7355" y="2210"/>
                  </a:moveTo>
                  <a:lnTo>
                    <a:pt x="7329" y="4737"/>
                  </a:lnTo>
                  <a:cubicBezTo>
                    <a:pt x="7329" y="4901"/>
                    <a:pt x="7407" y="5088"/>
                    <a:pt x="7563" y="5205"/>
                  </a:cubicBezTo>
                  <a:cubicBezTo>
                    <a:pt x="7692" y="5322"/>
                    <a:pt x="7873" y="5393"/>
                    <a:pt x="8055" y="5393"/>
                  </a:cubicBezTo>
                  <a:lnTo>
                    <a:pt x="18311" y="5393"/>
                  </a:lnTo>
                  <a:lnTo>
                    <a:pt x="18311" y="9184"/>
                  </a:lnTo>
                  <a:lnTo>
                    <a:pt x="16731" y="9184"/>
                  </a:lnTo>
                  <a:cubicBezTo>
                    <a:pt x="16601" y="9184"/>
                    <a:pt x="16498" y="9231"/>
                    <a:pt x="16394" y="9277"/>
                  </a:cubicBezTo>
                  <a:lnTo>
                    <a:pt x="14037" y="7171"/>
                  </a:lnTo>
                  <a:cubicBezTo>
                    <a:pt x="13830" y="6984"/>
                    <a:pt x="13545" y="6914"/>
                    <a:pt x="13260" y="7031"/>
                  </a:cubicBezTo>
                  <a:cubicBezTo>
                    <a:pt x="13001" y="7124"/>
                    <a:pt x="12820" y="7358"/>
                    <a:pt x="12820" y="7616"/>
                  </a:cubicBezTo>
                  <a:lnTo>
                    <a:pt x="12820" y="9184"/>
                  </a:lnTo>
                  <a:lnTo>
                    <a:pt x="8055" y="9184"/>
                  </a:lnTo>
                  <a:cubicBezTo>
                    <a:pt x="7666" y="9184"/>
                    <a:pt x="7329" y="9465"/>
                    <a:pt x="7329" y="9839"/>
                  </a:cubicBezTo>
                  <a:lnTo>
                    <a:pt x="7329" y="12366"/>
                  </a:lnTo>
                  <a:lnTo>
                    <a:pt x="1709" y="7288"/>
                  </a:lnTo>
                  <a:close/>
                  <a:moveTo>
                    <a:pt x="21393" y="13794"/>
                  </a:moveTo>
                  <a:lnTo>
                    <a:pt x="17715" y="10471"/>
                  </a:lnTo>
                  <a:lnTo>
                    <a:pt x="19036" y="10471"/>
                  </a:lnTo>
                  <a:cubicBezTo>
                    <a:pt x="19424" y="10471"/>
                    <a:pt x="19761" y="10190"/>
                    <a:pt x="19761" y="9839"/>
                  </a:cubicBezTo>
                  <a:lnTo>
                    <a:pt x="19761" y="4737"/>
                  </a:lnTo>
                  <a:cubicBezTo>
                    <a:pt x="19761" y="4386"/>
                    <a:pt x="19424" y="4082"/>
                    <a:pt x="19036" y="4082"/>
                  </a:cubicBezTo>
                  <a:lnTo>
                    <a:pt x="8780" y="4082"/>
                  </a:lnTo>
                  <a:lnTo>
                    <a:pt x="8780" y="642"/>
                  </a:lnTo>
                  <a:cubicBezTo>
                    <a:pt x="8780" y="385"/>
                    <a:pt x="8599" y="151"/>
                    <a:pt x="8340" y="57"/>
                  </a:cubicBezTo>
                  <a:cubicBezTo>
                    <a:pt x="8081" y="-60"/>
                    <a:pt x="7770" y="10"/>
                    <a:pt x="7563" y="197"/>
                  </a:cubicBezTo>
                  <a:lnTo>
                    <a:pt x="207" y="6844"/>
                  </a:lnTo>
                  <a:cubicBezTo>
                    <a:pt x="52" y="6961"/>
                    <a:pt x="0" y="7124"/>
                    <a:pt x="0" y="7288"/>
                  </a:cubicBezTo>
                  <a:cubicBezTo>
                    <a:pt x="0" y="7475"/>
                    <a:pt x="52" y="7639"/>
                    <a:pt x="207" y="7756"/>
                  </a:cubicBezTo>
                  <a:lnTo>
                    <a:pt x="3859" y="11056"/>
                  </a:lnTo>
                  <a:lnTo>
                    <a:pt x="2538" y="11056"/>
                  </a:lnTo>
                  <a:cubicBezTo>
                    <a:pt x="2150" y="11056"/>
                    <a:pt x="1839" y="11360"/>
                    <a:pt x="1839" y="11711"/>
                  </a:cubicBezTo>
                  <a:lnTo>
                    <a:pt x="1839" y="16813"/>
                  </a:lnTo>
                  <a:cubicBezTo>
                    <a:pt x="1839" y="17164"/>
                    <a:pt x="2150" y="17445"/>
                    <a:pt x="2538" y="17445"/>
                  </a:cubicBezTo>
                  <a:lnTo>
                    <a:pt x="12820" y="17445"/>
                  </a:lnTo>
                  <a:lnTo>
                    <a:pt x="12820" y="20908"/>
                  </a:lnTo>
                  <a:cubicBezTo>
                    <a:pt x="12820" y="21166"/>
                    <a:pt x="12976" y="21400"/>
                    <a:pt x="13260" y="21493"/>
                  </a:cubicBezTo>
                  <a:cubicBezTo>
                    <a:pt x="13338" y="21540"/>
                    <a:pt x="13442" y="21540"/>
                    <a:pt x="13519" y="21540"/>
                  </a:cubicBezTo>
                  <a:cubicBezTo>
                    <a:pt x="13701" y="21540"/>
                    <a:pt x="13882" y="21470"/>
                    <a:pt x="14037" y="21353"/>
                  </a:cubicBezTo>
                  <a:lnTo>
                    <a:pt x="21393" y="14707"/>
                  </a:lnTo>
                  <a:cubicBezTo>
                    <a:pt x="21522" y="14590"/>
                    <a:pt x="21600" y="14426"/>
                    <a:pt x="21600" y="14262"/>
                  </a:cubicBezTo>
                  <a:cubicBezTo>
                    <a:pt x="21600" y="14075"/>
                    <a:pt x="21522" y="13911"/>
                    <a:pt x="21393" y="1379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1330FB0-A062-044F-BEE9-32C5C0AB7E5A}"/>
              </a:ext>
            </a:extLst>
          </p:cNvPr>
          <p:cNvGrpSpPr/>
          <p:nvPr userDrawn="1"/>
        </p:nvGrpSpPr>
        <p:grpSpPr>
          <a:xfrm>
            <a:off x="1777438" y="2863493"/>
            <a:ext cx="987791" cy="987791"/>
            <a:chOff x="8950875" y="6050279"/>
            <a:chExt cx="1615441" cy="1615441"/>
          </a:xfrm>
        </p:grpSpPr>
        <p:sp>
          <p:nvSpPr>
            <p:cNvPr id="26" name="Shape 516" descr="Oval 6">
              <a:extLst>
                <a:ext uri="{FF2B5EF4-FFF2-40B4-BE49-F238E27FC236}">
                  <a16:creationId xmlns:a16="http://schemas.microsoft.com/office/drawing/2014/main" id="{86D0C300-FC26-7041-A536-7D3866D093AF}"/>
                </a:ext>
              </a:extLst>
            </p:cNvPr>
            <p:cNvSpPr/>
            <p:nvPr/>
          </p:nvSpPr>
          <p:spPr>
            <a:xfrm>
              <a:off x="8950875" y="6050279"/>
              <a:ext cx="1615441" cy="1615441"/>
            </a:xfrm>
            <a:prstGeom prst="ellipse">
              <a:avLst/>
            </a:prstGeom>
            <a:solidFill>
              <a:srgbClr val="44607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  <p:grpSp>
          <p:nvGrpSpPr>
            <p:cNvPr id="27" name="Group 543" descr="Group 35">
              <a:extLst>
                <a:ext uri="{FF2B5EF4-FFF2-40B4-BE49-F238E27FC236}">
                  <a16:creationId xmlns:a16="http://schemas.microsoft.com/office/drawing/2014/main" id="{ED67A200-DFF4-8441-8DCA-BA990152E42D}"/>
                </a:ext>
              </a:extLst>
            </p:cNvPr>
            <p:cNvGrpSpPr/>
            <p:nvPr/>
          </p:nvGrpSpPr>
          <p:grpSpPr>
            <a:xfrm>
              <a:off x="9354551" y="6526243"/>
              <a:ext cx="808087" cy="663514"/>
              <a:chOff x="0" y="0"/>
              <a:chExt cx="808086" cy="663512"/>
            </a:xfrm>
          </p:grpSpPr>
          <p:sp>
            <p:nvSpPr>
              <p:cNvPr id="28" name="Shape 541" descr="Freeform 36">
                <a:extLst>
                  <a:ext uri="{FF2B5EF4-FFF2-40B4-BE49-F238E27FC236}">
                    <a16:creationId xmlns:a16="http://schemas.microsoft.com/office/drawing/2014/main" id="{E844A2AA-9E95-2948-A670-DF1F2E05A42D}"/>
                  </a:ext>
                </a:extLst>
              </p:cNvPr>
              <p:cNvSpPr/>
              <p:nvPr/>
            </p:nvSpPr>
            <p:spPr>
              <a:xfrm>
                <a:off x="478279" y="0"/>
                <a:ext cx="329808" cy="324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3222" y="6424"/>
                    </a:moveTo>
                    <a:lnTo>
                      <a:pt x="9706" y="10736"/>
                    </a:lnTo>
                    <a:lnTo>
                      <a:pt x="8751" y="18514"/>
                    </a:lnTo>
                    <a:lnTo>
                      <a:pt x="2267" y="14202"/>
                    </a:lnTo>
                    <a:close/>
                    <a:moveTo>
                      <a:pt x="11854" y="2354"/>
                    </a:moveTo>
                    <a:lnTo>
                      <a:pt x="18020" y="6464"/>
                    </a:lnTo>
                    <a:lnTo>
                      <a:pt x="11019" y="8963"/>
                    </a:lnTo>
                    <a:lnTo>
                      <a:pt x="4813" y="4812"/>
                    </a:lnTo>
                    <a:close/>
                    <a:moveTo>
                      <a:pt x="18219" y="16176"/>
                    </a:moveTo>
                    <a:lnTo>
                      <a:pt x="10939" y="18796"/>
                    </a:lnTo>
                    <a:lnTo>
                      <a:pt x="11894" y="11018"/>
                    </a:lnTo>
                    <a:lnTo>
                      <a:pt x="19173" y="8399"/>
                    </a:lnTo>
                    <a:close/>
                    <a:moveTo>
                      <a:pt x="21600" y="6787"/>
                    </a:moveTo>
                    <a:cubicBezTo>
                      <a:pt x="21600" y="6746"/>
                      <a:pt x="21600" y="6746"/>
                      <a:pt x="21600" y="6746"/>
                    </a:cubicBezTo>
                    <a:cubicBezTo>
                      <a:pt x="21600" y="6746"/>
                      <a:pt x="21600" y="6706"/>
                      <a:pt x="21560" y="6706"/>
                    </a:cubicBezTo>
                    <a:cubicBezTo>
                      <a:pt x="21560" y="6666"/>
                      <a:pt x="21560" y="6666"/>
                      <a:pt x="21560" y="6666"/>
                    </a:cubicBezTo>
                    <a:lnTo>
                      <a:pt x="21560" y="6505"/>
                    </a:lnTo>
                    <a:cubicBezTo>
                      <a:pt x="21560" y="6464"/>
                      <a:pt x="21520" y="6464"/>
                      <a:pt x="21520" y="6424"/>
                    </a:cubicBezTo>
                    <a:lnTo>
                      <a:pt x="21520" y="6343"/>
                    </a:lnTo>
                    <a:cubicBezTo>
                      <a:pt x="21481" y="6343"/>
                      <a:pt x="21481" y="6303"/>
                      <a:pt x="21481" y="6303"/>
                    </a:cubicBezTo>
                    <a:lnTo>
                      <a:pt x="21481" y="6263"/>
                    </a:lnTo>
                    <a:lnTo>
                      <a:pt x="21441" y="6263"/>
                    </a:lnTo>
                    <a:cubicBezTo>
                      <a:pt x="21441" y="6223"/>
                      <a:pt x="21441" y="6223"/>
                      <a:pt x="21441" y="6223"/>
                    </a:cubicBezTo>
                    <a:cubicBezTo>
                      <a:pt x="21441" y="6182"/>
                      <a:pt x="21401" y="6182"/>
                      <a:pt x="21401" y="6182"/>
                    </a:cubicBezTo>
                    <a:lnTo>
                      <a:pt x="21401" y="6142"/>
                    </a:lnTo>
                    <a:lnTo>
                      <a:pt x="21361" y="6102"/>
                    </a:lnTo>
                    <a:cubicBezTo>
                      <a:pt x="21361" y="6102"/>
                      <a:pt x="21361" y="6061"/>
                      <a:pt x="21322" y="6061"/>
                    </a:cubicBezTo>
                    <a:lnTo>
                      <a:pt x="21322" y="6021"/>
                    </a:lnTo>
                    <a:lnTo>
                      <a:pt x="21282" y="6021"/>
                    </a:lnTo>
                    <a:lnTo>
                      <a:pt x="21282" y="5981"/>
                    </a:lnTo>
                    <a:cubicBezTo>
                      <a:pt x="21242" y="5981"/>
                      <a:pt x="21242" y="5981"/>
                      <a:pt x="21242" y="5940"/>
                    </a:cubicBezTo>
                    <a:lnTo>
                      <a:pt x="21202" y="5940"/>
                    </a:lnTo>
                    <a:lnTo>
                      <a:pt x="21202" y="5900"/>
                    </a:lnTo>
                    <a:cubicBezTo>
                      <a:pt x="21162" y="5900"/>
                      <a:pt x="21162" y="5900"/>
                      <a:pt x="21162" y="5900"/>
                    </a:cubicBezTo>
                    <a:cubicBezTo>
                      <a:pt x="21162" y="5860"/>
                      <a:pt x="21123" y="5860"/>
                      <a:pt x="21123" y="5860"/>
                    </a:cubicBezTo>
                    <a:lnTo>
                      <a:pt x="21083" y="5860"/>
                    </a:lnTo>
                    <a:lnTo>
                      <a:pt x="21083" y="5820"/>
                    </a:lnTo>
                    <a:lnTo>
                      <a:pt x="12650" y="218"/>
                    </a:lnTo>
                    <a:cubicBezTo>
                      <a:pt x="12371" y="17"/>
                      <a:pt x="11973" y="-64"/>
                      <a:pt x="11615" y="57"/>
                    </a:cubicBezTo>
                    <a:lnTo>
                      <a:pt x="1989" y="3482"/>
                    </a:lnTo>
                    <a:lnTo>
                      <a:pt x="1909" y="3482"/>
                    </a:lnTo>
                    <a:cubicBezTo>
                      <a:pt x="1909" y="3523"/>
                      <a:pt x="1870" y="3523"/>
                      <a:pt x="1870" y="3523"/>
                    </a:cubicBezTo>
                    <a:cubicBezTo>
                      <a:pt x="1830" y="3523"/>
                      <a:pt x="1830" y="3563"/>
                      <a:pt x="1830" y="3563"/>
                    </a:cubicBezTo>
                    <a:cubicBezTo>
                      <a:pt x="1790" y="3563"/>
                      <a:pt x="1790" y="3563"/>
                      <a:pt x="1750" y="3563"/>
                    </a:cubicBezTo>
                    <a:cubicBezTo>
                      <a:pt x="1750" y="3603"/>
                      <a:pt x="1750" y="3603"/>
                      <a:pt x="1710" y="3603"/>
                    </a:cubicBezTo>
                    <a:lnTo>
                      <a:pt x="1591" y="3724"/>
                    </a:lnTo>
                    <a:lnTo>
                      <a:pt x="1551" y="3724"/>
                    </a:lnTo>
                    <a:cubicBezTo>
                      <a:pt x="1551" y="3764"/>
                      <a:pt x="1551" y="3764"/>
                      <a:pt x="1512" y="3805"/>
                    </a:cubicBezTo>
                    <a:cubicBezTo>
                      <a:pt x="1472" y="3845"/>
                      <a:pt x="1472" y="3845"/>
                      <a:pt x="1472" y="3885"/>
                    </a:cubicBezTo>
                    <a:lnTo>
                      <a:pt x="1432" y="3885"/>
                    </a:lnTo>
                    <a:lnTo>
                      <a:pt x="1432" y="3926"/>
                    </a:lnTo>
                    <a:lnTo>
                      <a:pt x="1392" y="3966"/>
                    </a:lnTo>
                    <a:lnTo>
                      <a:pt x="1392" y="4006"/>
                    </a:lnTo>
                    <a:cubicBezTo>
                      <a:pt x="1352" y="4006"/>
                      <a:pt x="1352" y="4046"/>
                      <a:pt x="1352" y="4046"/>
                    </a:cubicBezTo>
                    <a:lnTo>
                      <a:pt x="1352" y="4087"/>
                    </a:lnTo>
                    <a:cubicBezTo>
                      <a:pt x="1352" y="4087"/>
                      <a:pt x="1313" y="4087"/>
                      <a:pt x="1313" y="4127"/>
                    </a:cubicBezTo>
                    <a:lnTo>
                      <a:pt x="1313" y="4208"/>
                    </a:lnTo>
                    <a:cubicBezTo>
                      <a:pt x="1313" y="4248"/>
                      <a:pt x="1273" y="4248"/>
                      <a:pt x="1273" y="4248"/>
                    </a:cubicBezTo>
                    <a:lnTo>
                      <a:pt x="1273" y="4369"/>
                    </a:lnTo>
                    <a:lnTo>
                      <a:pt x="40" y="14645"/>
                    </a:lnTo>
                    <a:cubicBezTo>
                      <a:pt x="40" y="14645"/>
                      <a:pt x="0" y="14685"/>
                      <a:pt x="0" y="14726"/>
                    </a:cubicBezTo>
                    <a:lnTo>
                      <a:pt x="0" y="14806"/>
                    </a:lnTo>
                    <a:cubicBezTo>
                      <a:pt x="0" y="14846"/>
                      <a:pt x="0" y="14846"/>
                      <a:pt x="40" y="14887"/>
                    </a:cubicBezTo>
                    <a:lnTo>
                      <a:pt x="40" y="15008"/>
                    </a:lnTo>
                    <a:cubicBezTo>
                      <a:pt x="40" y="15048"/>
                      <a:pt x="40" y="15048"/>
                      <a:pt x="80" y="15088"/>
                    </a:cubicBezTo>
                    <a:lnTo>
                      <a:pt x="80" y="15169"/>
                    </a:lnTo>
                    <a:cubicBezTo>
                      <a:pt x="119" y="15209"/>
                      <a:pt x="119" y="15209"/>
                      <a:pt x="119" y="15209"/>
                    </a:cubicBezTo>
                    <a:cubicBezTo>
                      <a:pt x="119" y="15249"/>
                      <a:pt x="119" y="15249"/>
                      <a:pt x="119" y="15290"/>
                    </a:cubicBezTo>
                    <a:cubicBezTo>
                      <a:pt x="159" y="15290"/>
                      <a:pt x="159" y="15330"/>
                      <a:pt x="159" y="15330"/>
                    </a:cubicBezTo>
                    <a:lnTo>
                      <a:pt x="239" y="15411"/>
                    </a:lnTo>
                    <a:lnTo>
                      <a:pt x="239" y="15451"/>
                    </a:lnTo>
                    <a:cubicBezTo>
                      <a:pt x="278" y="15451"/>
                      <a:pt x="278" y="15491"/>
                      <a:pt x="278" y="15491"/>
                    </a:cubicBezTo>
                    <a:cubicBezTo>
                      <a:pt x="318" y="15491"/>
                      <a:pt x="318" y="15532"/>
                      <a:pt x="318" y="15532"/>
                    </a:cubicBezTo>
                    <a:lnTo>
                      <a:pt x="358" y="15572"/>
                    </a:lnTo>
                    <a:cubicBezTo>
                      <a:pt x="398" y="15572"/>
                      <a:pt x="398" y="15612"/>
                      <a:pt x="398" y="15612"/>
                    </a:cubicBezTo>
                    <a:cubicBezTo>
                      <a:pt x="398" y="15612"/>
                      <a:pt x="438" y="15612"/>
                      <a:pt x="438" y="15652"/>
                    </a:cubicBezTo>
                    <a:cubicBezTo>
                      <a:pt x="477" y="15652"/>
                      <a:pt x="477" y="15652"/>
                      <a:pt x="477" y="15693"/>
                    </a:cubicBezTo>
                    <a:cubicBezTo>
                      <a:pt x="517" y="15693"/>
                      <a:pt x="517" y="15693"/>
                      <a:pt x="517" y="15693"/>
                    </a:cubicBezTo>
                    <a:lnTo>
                      <a:pt x="9030" y="21335"/>
                    </a:lnTo>
                    <a:lnTo>
                      <a:pt x="9030" y="21375"/>
                    </a:lnTo>
                    <a:cubicBezTo>
                      <a:pt x="9070" y="21375"/>
                      <a:pt x="9070" y="21375"/>
                      <a:pt x="9070" y="21375"/>
                    </a:cubicBezTo>
                    <a:cubicBezTo>
                      <a:pt x="9109" y="21415"/>
                      <a:pt x="9109" y="21415"/>
                      <a:pt x="9109" y="21415"/>
                    </a:cubicBezTo>
                    <a:cubicBezTo>
                      <a:pt x="9149" y="21415"/>
                      <a:pt x="9149" y="21415"/>
                      <a:pt x="9149" y="21415"/>
                    </a:cubicBezTo>
                    <a:lnTo>
                      <a:pt x="9189" y="21415"/>
                    </a:lnTo>
                    <a:lnTo>
                      <a:pt x="9189" y="21455"/>
                    </a:lnTo>
                    <a:cubicBezTo>
                      <a:pt x="9229" y="21455"/>
                      <a:pt x="9229" y="21455"/>
                      <a:pt x="9229" y="21455"/>
                    </a:cubicBezTo>
                    <a:lnTo>
                      <a:pt x="9269" y="21455"/>
                    </a:lnTo>
                    <a:lnTo>
                      <a:pt x="9269" y="21496"/>
                    </a:lnTo>
                    <a:cubicBezTo>
                      <a:pt x="9308" y="21496"/>
                      <a:pt x="9308" y="21496"/>
                      <a:pt x="9308" y="21496"/>
                    </a:cubicBezTo>
                    <a:lnTo>
                      <a:pt x="9428" y="21496"/>
                    </a:lnTo>
                    <a:lnTo>
                      <a:pt x="9467" y="21536"/>
                    </a:lnTo>
                    <a:lnTo>
                      <a:pt x="9627" y="21536"/>
                    </a:lnTo>
                    <a:cubicBezTo>
                      <a:pt x="9666" y="21536"/>
                      <a:pt x="9706" y="21536"/>
                      <a:pt x="9706" y="21536"/>
                    </a:cubicBezTo>
                    <a:cubicBezTo>
                      <a:pt x="9746" y="21536"/>
                      <a:pt x="9746" y="21536"/>
                      <a:pt x="9746" y="21536"/>
                    </a:cubicBezTo>
                    <a:lnTo>
                      <a:pt x="9786" y="21536"/>
                    </a:lnTo>
                    <a:lnTo>
                      <a:pt x="9825" y="21496"/>
                    </a:lnTo>
                    <a:lnTo>
                      <a:pt x="9865" y="21496"/>
                    </a:lnTo>
                    <a:cubicBezTo>
                      <a:pt x="9905" y="21496"/>
                      <a:pt x="9905" y="21496"/>
                      <a:pt x="9905" y="21496"/>
                    </a:cubicBezTo>
                    <a:cubicBezTo>
                      <a:pt x="9945" y="21496"/>
                      <a:pt x="9945" y="21496"/>
                      <a:pt x="9945" y="21496"/>
                    </a:cubicBezTo>
                    <a:cubicBezTo>
                      <a:pt x="9985" y="21496"/>
                      <a:pt x="9985" y="21455"/>
                      <a:pt x="9985" y="21455"/>
                    </a:cubicBezTo>
                    <a:lnTo>
                      <a:pt x="19611" y="18070"/>
                    </a:lnTo>
                    <a:cubicBezTo>
                      <a:pt x="19890" y="17949"/>
                      <a:pt x="20128" y="17748"/>
                      <a:pt x="20248" y="17466"/>
                    </a:cubicBezTo>
                    <a:cubicBezTo>
                      <a:pt x="20248" y="17426"/>
                      <a:pt x="20248" y="17426"/>
                      <a:pt x="20287" y="17385"/>
                    </a:cubicBezTo>
                    <a:cubicBezTo>
                      <a:pt x="20287" y="17305"/>
                      <a:pt x="20327" y="17224"/>
                      <a:pt x="20327" y="17143"/>
                    </a:cubicBezTo>
                    <a:lnTo>
                      <a:pt x="21560" y="6908"/>
                    </a:lnTo>
                    <a:lnTo>
                      <a:pt x="21560" y="68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" name="Shape 542" descr="Freeform 37">
                <a:extLst>
                  <a:ext uri="{FF2B5EF4-FFF2-40B4-BE49-F238E27FC236}">
                    <a16:creationId xmlns:a16="http://schemas.microsoft.com/office/drawing/2014/main" id="{7D91D011-A999-D84E-A91B-663B1234D17A}"/>
                  </a:ext>
                </a:extLst>
              </p:cNvPr>
              <p:cNvSpPr/>
              <p:nvPr/>
            </p:nvSpPr>
            <p:spPr>
              <a:xfrm>
                <a:off x="0" y="42913"/>
                <a:ext cx="592070" cy="620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6" extrusionOk="0">
                    <a:moveTo>
                      <a:pt x="16499" y="13524"/>
                    </a:moveTo>
                    <a:lnTo>
                      <a:pt x="20380" y="11706"/>
                    </a:lnTo>
                    <a:lnTo>
                      <a:pt x="20380" y="15827"/>
                    </a:lnTo>
                    <a:lnTo>
                      <a:pt x="16499" y="17645"/>
                    </a:lnTo>
                    <a:close/>
                    <a:moveTo>
                      <a:pt x="11421" y="15954"/>
                    </a:moveTo>
                    <a:lnTo>
                      <a:pt x="15280" y="14136"/>
                    </a:lnTo>
                    <a:lnTo>
                      <a:pt x="15280" y="18216"/>
                    </a:lnTo>
                    <a:lnTo>
                      <a:pt x="11421" y="20054"/>
                    </a:lnTo>
                    <a:close/>
                    <a:moveTo>
                      <a:pt x="6320" y="14136"/>
                    </a:moveTo>
                    <a:lnTo>
                      <a:pt x="10201" y="15954"/>
                    </a:lnTo>
                    <a:lnTo>
                      <a:pt x="10201" y="20054"/>
                    </a:lnTo>
                    <a:lnTo>
                      <a:pt x="6320" y="18216"/>
                    </a:lnTo>
                    <a:close/>
                    <a:moveTo>
                      <a:pt x="1242" y="11727"/>
                    </a:moveTo>
                    <a:lnTo>
                      <a:pt x="5101" y="13545"/>
                    </a:lnTo>
                    <a:lnTo>
                      <a:pt x="5101" y="17666"/>
                    </a:lnTo>
                    <a:lnTo>
                      <a:pt x="1242" y="15848"/>
                    </a:lnTo>
                    <a:close/>
                    <a:moveTo>
                      <a:pt x="5699" y="3632"/>
                    </a:moveTo>
                    <a:lnTo>
                      <a:pt x="9425" y="5365"/>
                    </a:lnTo>
                    <a:lnTo>
                      <a:pt x="5699" y="7120"/>
                    </a:lnTo>
                    <a:lnTo>
                      <a:pt x="1996" y="5387"/>
                    </a:lnTo>
                    <a:close/>
                    <a:moveTo>
                      <a:pt x="16499" y="12234"/>
                    </a:moveTo>
                    <a:lnTo>
                      <a:pt x="16499" y="9318"/>
                    </a:lnTo>
                    <a:lnTo>
                      <a:pt x="19604" y="10755"/>
                    </a:lnTo>
                    <a:close/>
                    <a:moveTo>
                      <a:pt x="5101" y="12255"/>
                    </a:moveTo>
                    <a:lnTo>
                      <a:pt x="1220" y="10417"/>
                    </a:lnTo>
                    <a:lnTo>
                      <a:pt x="1220" y="6317"/>
                    </a:lnTo>
                    <a:lnTo>
                      <a:pt x="5101" y="8134"/>
                    </a:lnTo>
                    <a:close/>
                    <a:moveTo>
                      <a:pt x="15280" y="6845"/>
                    </a:moveTo>
                    <a:lnTo>
                      <a:pt x="12197" y="5365"/>
                    </a:lnTo>
                    <a:lnTo>
                      <a:pt x="15280" y="3907"/>
                    </a:lnTo>
                    <a:close/>
                    <a:moveTo>
                      <a:pt x="10800" y="9529"/>
                    </a:moveTo>
                    <a:lnTo>
                      <a:pt x="7097" y="7775"/>
                    </a:lnTo>
                    <a:lnTo>
                      <a:pt x="10800" y="6021"/>
                    </a:lnTo>
                    <a:lnTo>
                      <a:pt x="14503" y="7775"/>
                    </a:lnTo>
                    <a:close/>
                    <a:moveTo>
                      <a:pt x="11421" y="10544"/>
                    </a:moveTo>
                    <a:lnTo>
                      <a:pt x="15280" y="8705"/>
                    </a:lnTo>
                    <a:lnTo>
                      <a:pt x="15280" y="12805"/>
                    </a:lnTo>
                    <a:lnTo>
                      <a:pt x="11421" y="14644"/>
                    </a:lnTo>
                    <a:close/>
                    <a:moveTo>
                      <a:pt x="6320" y="8726"/>
                    </a:moveTo>
                    <a:lnTo>
                      <a:pt x="10179" y="10544"/>
                    </a:lnTo>
                    <a:lnTo>
                      <a:pt x="10179" y="14644"/>
                    </a:lnTo>
                    <a:lnTo>
                      <a:pt x="6320" y="12805"/>
                    </a:lnTo>
                    <a:close/>
                    <a:moveTo>
                      <a:pt x="10800" y="1244"/>
                    </a:moveTo>
                    <a:lnTo>
                      <a:pt x="14503" y="2977"/>
                    </a:lnTo>
                    <a:lnTo>
                      <a:pt x="10800" y="4731"/>
                    </a:lnTo>
                    <a:lnTo>
                      <a:pt x="7097" y="2977"/>
                    </a:lnTo>
                    <a:close/>
                    <a:moveTo>
                      <a:pt x="21578" y="16313"/>
                    </a:moveTo>
                    <a:cubicBezTo>
                      <a:pt x="21600" y="16271"/>
                      <a:pt x="21600" y="16229"/>
                      <a:pt x="21600" y="16165"/>
                    </a:cubicBezTo>
                    <a:lnTo>
                      <a:pt x="21600" y="10691"/>
                    </a:lnTo>
                    <a:lnTo>
                      <a:pt x="21578" y="10670"/>
                    </a:lnTo>
                    <a:cubicBezTo>
                      <a:pt x="21578" y="10649"/>
                      <a:pt x="21578" y="10649"/>
                      <a:pt x="21578" y="10628"/>
                    </a:cubicBezTo>
                    <a:cubicBezTo>
                      <a:pt x="21578" y="10607"/>
                      <a:pt x="21578" y="10607"/>
                      <a:pt x="21578" y="10607"/>
                    </a:cubicBezTo>
                    <a:cubicBezTo>
                      <a:pt x="21578" y="10607"/>
                      <a:pt x="21578" y="10586"/>
                      <a:pt x="21556" y="10586"/>
                    </a:cubicBezTo>
                    <a:lnTo>
                      <a:pt x="21556" y="10544"/>
                    </a:lnTo>
                    <a:lnTo>
                      <a:pt x="21533" y="10522"/>
                    </a:lnTo>
                    <a:lnTo>
                      <a:pt x="21533" y="10501"/>
                    </a:lnTo>
                    <a:cubicBezTo>
                      <a:pt x="21533" y="10501"/>
                      <a:pt x="21533" y="10480"/>
                      <a:pt x="21511" y="10480"/>
                    </a:cubicBezTo>
                    <a:lnTo>
                      <a:pt x="21511" y="10459"/>
                    </a:lnTo>
                    <a:lnTo>
                      <a:pt x="21489" y="10459"/>
                    </a:lnTo>
                    <a:cubicBezTo>
                      <a:pt x="21489" y="10438"/>
                      <a:pt x="21489" y="10438"/>
                      <a:pt x="21489" y="10438"/>
                    </a:cubicBezTo>
                    <a:cubicBezTo>
                      <a:pt x="21489" y="10417"/>
                      <a:pt x="21489" y="10417"/>
                      <a:pt x="21467" y="10417"/>
                    </a:cubicBezTo>
                    <a:lnTo>
                      <a:pt x="21467" y="10396"/>
                    </a:lnTo>
                    <a:lnTo>
                      <a:pt x="21445" y="10396"/>
                    </a:lnTo>
                    <a:cubicBezTo>
                      <a:pt x="21445" y="10374"/>
                      <a:pt x="21445" y="10374"/>
                      <a:pt x="21445" y="10374"/>
                    </a:cubicBezTo>
                    <a:cubicBezTo>
                      <a:pt x="21423" y="10374"/>
                      <a:pt x="21423" y="10353"/>
                      <a:pt x="21423" y="10353"/>
                    </a:cubicBezTo>
                    <a:cubicBezTo>
                      <a:pt x="21400" y="10332"/>
                      <a:pt x="21400" y="10332"/>
                      <a:pt x="21400" y="10332"/>
                    </a:cubicBezTo>
                    <a:cubicBezTo>
                      <a:pt x="21378" y="10332"/>
                      <a:pt x="21378" y="10332"/>
                      <a:pt x="21378" y="10311"/>
                    </a:cubicBezTo>
                    <a:cubicBezTo>
                      <a:pt x="21356" y="10311"/>
                      <a:pt x="21356" y="10290"/>
                      <a:pt x="21334" y="10290"/>
                    </a:cubicBezTo>
                    <a:cubicBezTo>
                      <a:pt x="21334" y="10290"/>
                      <a:pt x="21312" y="10290"/>
                      <a:pt x="21312" y="10269"/>
                    </a:cubicBezTo>
                    <a:lnTo>
                      <a:pt x="21290" y="10269"/>
                    </a:lnTo>
                    <a:lnTo>
                      <a:pt x="21290" y="10248"/>
                    </a:lnTo>
                    <a:cubicBezTo>
                      <a:pt x="21267" y="10248"/>
                      <a:pt x="21267" y="10248"/>
                      <a:pt x="21267" y="10248"/>
                    </a:cubicBezTo>
                    <a:lnTo>
                      <a:pt x="21245" y="10248"/>
                    </a:lnTo>
                    <a:lnTo>
                      <a:pt x="16499" y="8007"/>
                    </a:lnTo>
                    <a:lnTo>
                      <a:pt x="16499" y="2956"/>
                    </a:lnTo>
                    <a:cubicBezTo>
                      <a:pt x="16499" y="2935"/>
                      <a:pt x="16499" y="2935"/>
                      <a:pt x="16499" y="2935"/>
                    </a:cubicBezTo>
                    <a:cubicBezTo>
                      <a:pt x="16499" y="2914"/>
                      <a:pt x="16499" y="2914"/>
                      <a:pt x="16499" y="2914"/>
                    </a:cubicBezTo>
                    <a:cubicBezTo>
                      <a:pt x="16499" y="2893"/>
                      <a:pt x="16499" y="2893"/>
                      <a:pt x="16499" y="2893"/>
                    </a:cubicBezTo>
                    <a:lnTo>
                      <a:pt x="16499" y="2850"/>
                    </a:lnTo>
                    <a:lnTo>
                      <a:pt x="16477" y="2829"/>
                    </a:lnTo>
                    <a:lnTo>
                      <a:pt x="16477" y="2787"/>
                    </a:lnTo>
                    <a:cubicBezTo>
                      <a:pt x="16455" y="2766"/>
                      <a:pt x="16455" y="2766"/>
                      <a:pt x="16455" y="2766"/>
                    </a:cubicBezTo>
                    <a:lnTo>
                      <a:pt x="16455" y="2724"/>
                    </a:lnTo>
                    <a:cubicBezTo>
                      <a:pt x="16433" y="2724"/>
                      <a:pt x="16433" y="2724"/>
                      <a:pt x="16433" y="2724"/>
                    </a:cubicBezTo>
                    <a:lnTo>
                      <a:pt x="16433" y="2681"/>
                    </a:lnTo>
                    <a:lnTo>
                      <a:pt x="16411" y="2681"/>
                    </a:lnTo>
                    <a:cubicBezTo>
                      <a:pt x="16411" y="2660"/>
                      <a:pt x="16411" y="2660"/>
                      <a:pt x="16411" y="2660"/>
                    </a:cubicBezTo>
                    <a:cubicBezTo>
                      <a:pt x="16411" y="2660"/>
                      <a:pt x="16411" y="2639"/>
                      <a:pt x="16389" y="2639"/>
                    </a:cubicBezTo>
                    <a:lnTo>
                      <a:pt x="16389" y="2618"/>
                    </a:lnTo>
                    <a:lnTo>
                      <a:pt x="16366" y="2618"/>
                    </a:lnTo>
                    <a:lnTo>
                      <a:pt x="16366" y="2597"/>
                    </a:lnTo>
                    <a:cubicBezTo>
                      <a:pt x="16366" y="2597"/>
                      <a:pt x="16344" y="2597"/>
                      <a:pt x="16344" y="2576"/>
                    </a:cubicBezTo>
                    <a:lnTo>
                      <a:pt x="16322" y="2576"/>
                    </a:lnTo>
                    <a:lnTo>
                      <a:pt x="16322" y="2554"/>
                    </a:lnTo>
                    <a:cubicBezTo>
                      <a:pt x="16322" y="2554"/>
                      <a:pt x="16300" y="2554"/>
                      <a:pt x="16300" y="2533"/>
                    </a:cubicBezTo>
                    <a:cubicBezTo>
                      <a:pt x="16278" y="2533"/>
                      <a:pt x="16278" y="2533"/>
                      <a:pt x="16278" y="2512"/>
                    </a:cubicBezTo>
                    <a:lnTo>
                      <a:pt x="16255" y="2512"/>
                    </a:lnTo>
                    <a:cubicBezTo>
                      <a:pt x="16255" y="2512"/>
                      <a:pt x="16255" y="2491"/>
                      <a:pt x="16233" y="2491"/>
                    </a:cubicBezTo>
                    <a:cubicBezTo>
                      <a:pt x="16211" y="2491"/>
                      <a:pt x="16211" y="2470"/>
                      <a:pt x="16211" y="2470"/>
                    </a:cubicBezTo>
                    <a:lnTo>
                      <a:pt x="16189" y="2470"/>
                    </a:lnTo>
                    <a:lnTo>
                      <a:pt x="16167" y="2449"/>
                    </a:lnTo>
                    <a:lnTo>
                      <a:pt x="11133" y="82"/>
                    </a:lnTo>
                    <a:cubicBezTo>
                      <a:pt x="10955" y="-24"/>
                      <a:pt x="10733" y="-24"/>
                      <a:pt x="10534" y="61"/>
                    </a:cubicBezTo>
                    <a:lnTo>
                      <a:pt x="5478" y="2449"/>
                    </a:lnTo>
                    <a:cubicBezTo>
                      <a:pt x="5455" y="2449"/>
                      <a:pt x="5455" y="2449"/>
                      <a:pt x="5455" y="2449"/>
                    </a:cubicBezTo>
                    <a:lnTo>
                      <a:pt x="355" y="4858"/>
                    </a:lnTo>
                    <a:cubicBezTo>
                      <a:pt x="333" y="4858"/>
                      <a:pt x="333" y="4858"/>
                      <a:pt x="333" y="4858"/>
                    </a:cubicBezTo>
                    <a:lnTo>
                      <a:pt x="310" y="4858"/>
                    </a:lnTo>
                    <a:cubicBezTo>
                      <a:pt x="310" y="4879"/>
                      <a:pt x="310" y="4879"/>
                      <a:pt x="310" y="4879"/>
                    </a:cubicBezTo>
                    <a:cubicBezTo>
                      <a:pt x="288" y="4879"/>
                      <a:pt x="288" y="4879"/>
                      <a:pt x="288" y="4900"/>
                    </a:cubicBezTo>
                    <a:cubicBezTo>
                      <a:pt x="266" y="4900"/>
                      <a:pt x="266" y="4900"/>
                      <a:pt x="266" y="4900"/>
                    </a:cubicBezTo>
                    <a:cubicBezTo>
                      <a:pt x="244" y="4922"/>
                      <a:pt x="244" y="4922"/>
                      <a:pt x="222" y="4922"/>
                    </a:cubicBezTo>
                    <a:cubicBezTo>
                      <a:pt x="222" y="4943"/>
                      <a:pt x="222" y="4943"/>
                      <a:pt x="222" y="4943"/>
                    </a:cubicBezTo>
                    <a:cubicBezTo>
                      <a:pt x="200" y="4943"/>
                      <a:pt x="200" y="4964"/>
                      <a:pt x="177" y="4964"/>
                    </a:cubicBezTo>
                    <a:lnTo>
                      <a:pt x="177" y="4985"/>
                    </a:lnTo>
                    <a:cubicBezTo>
                      <a:pt x="155" y="4985"/>
                      <a:pt x="155" y="5006"/>
                      <a:pt x="155" y="5006"/>
                    </a:cubicBezTo>
                    <a:lnTo>
                      <a:pt x="133" y="5006"/>
                    </a:lnTo>
                    <a:lnTo>
                      <a:pt x="133" y="5027"/>
                    </a:lnTo>
                    <a:lnTo>
                      <a:pt x="111" y="5048"/>
                    </a:lnTo>
                    <a:lnTo>
                      <a:pt x="111" y="5070"/>
                    </a:lnTo>
                    <a:lnTo>
                      <a:pt x="89" y="5070"/>
                    </a:lnTo>
                    <a:lnTo>
                      <a:pt x="89" y="5091"/>
                    </a:lnTo>
                    <a:lnTo>
                      <a:pt x="67" y="5112"/>
                    </a:lnTo>
                    <a:lnTo>
                      <a:pt x="67" y="5154"/>
                    </a:lnTo>
                    <a:cubicBezTo>
                      <a:pt x="44" y="5154"/>
                      <a:pt x="44" y="5154"/>
                      <a:pt x="44" y="5175"/>
                    </a:cubicBezTo>
                    <a:lnTo>
                      <a:pt x="44" y="5196"/>
                    </a:lnTo>
                    <a:cubicBezTo>
                      <a:pt x="22" y="5196"/>
                      <a:pt x="22" y="5217"/>
                      <a:pt x="22" y="5217"/>
                    </a:cubicBezTo>
                    <a:lnTo>
                      <a:pt x="22" y="5302"/>
                    </a:lnTo>
                    <a:lnTo>
                      <a:pt x="0" y="5302"/>
                    </a:lnTo>
                    <a:cubicBezTo>
                      <a:pt x="0" y="5323"/>
                      <a:pt x="0" y="5323"/>
                      <a:pt x="0" y="5323"/>
                    </a:cubicBezTo>
                    <a:cubicBezTo>
                      <a:pt x="0" y="5344"/>
                      <a:pt x="0" y="5344"/>
                      <a:pt x="0" y="5344"/>
                    </a:cubicBezTo>
                    <a:cubicBezTo>
                      <a:pt x="0" y="5365"/>
                      <a:pt x="0" y="5365"/>
                      <a:pt x="0" y="5365"/>
                    </a:cubicBezTo>
                    <a:lnTo>
                      <a:pt x="0" y="16208"/>
                    </a:lnTo>
                    <a:cubicBezTo>
                      <a:pt x="0" y="16229"/>
                      <a:pt x="0" y="16229"/>
                      <a:pt x="0" y="16250"/>
                    </a:cubicBezTo>
                    <a:lnTo>
                      <a:pt x="22" y="16271"/>
                    </a:lnTo>
                    <a:lnTo>
                      <a:pt x="22" y="16292"/>
                    </a:lnTo>
                    <a:cubicBezTo>
                      <a:pt x="22" y="16313"/>
                      <a:pt x="22" y="16313"/>
                      <a:pt x="22" y="16335"/>
                    </a:cubicBezTo>
                    <a:lnTo>
                      <a:pt x="22" y="16356"/>
                    </a:lnTo>
                    <a:lnTo>
                      <a:pt x="44" y="16377"/>
                    </a:lnTo>
                    <a:cubicBezTo>
                      <a:pt x="44" y="16398"/>
                      <a:pt x="44" y="16398"/>
                      <a:pt x="44" y="16398"/>
                    </a:cubicBezTo>
                    <a:cubicBezTo>
                      <a:pt x="44" y="16419"/>
                      <a:pt x="44" y="16419"/>
                      <a:pt x="67" y="16440"/>
                    </a:cubicBezTo>
                    <a:lnTo>
                      <a:pt x="67" y="16461"/>
                    </a:lnTo>
                    <a:lnTo>
                      <a:pt x="89" y="16482"/>
                    </a:lnTo>
                    <a:cubicBezTo>
                      <a:pt x="89" y="16482"/>
                      <a:pt x="89" y="16504"/>
                      <a:pt x="111" y="16504"/>
                    </a:cubicBezTo>
                    <a:cubicBezTo>
                      <a:pt x="111" y="16525"/>
                      <a:pt x="111" y="16525"/>
                      <a:pt x="111" y="16525"/>
                    </a:cubicBezTo>
                    <a:cubicBezTo>
                      <a:pt x="111" y="16546"/>
                      <a:pt x="133" y="16546"/>
                      <a:pt x="133" y="16546"/>
                    </a:cubicBezTo>
                    <a:cubicBezTo>
                      <a:pt x="133" y="16567"/>
                      <a:pt x="155" y="16567"/>
                      <a:pt x="155" y="16567"/>
                    </a:cubicBezTo>
                    <a:cubicBezTo>
                      <a:pt x="155" y="16588"/>
                      <a:pt x="177" y="16588"/>
                      <a:pt x="177" y="16609"/>
                    </a:cubicBezTo>
                    <a:lnTo>
                      <a:pt x="200" y="16609"/>
                    </a:lnTo>
                    <a:cubicBezTo>
                      <a:pt x="200" y="16630"/>
                      <a:pt x="200" y="16630"/>
                      <a:pt x="222" y="16630"/>
                    </a:cubicBezTo>
                    <a:cubicBezTo>
                      <a:pt x="222" y="16652"/>
                      <a:pt x="222" y="16652"/>
                      <a:pt x="244" y="16652"/>
                    </a:cubicBezTo>
                    <a:cubicBezTo>
                      <a:pt x="244" y="16652"/>
                      <a:pt x="244" y="16673"/>
                      <a:pt x="266" y="16673"/>
                    </a:cubicBezTo>
                    <a:cubicBezTo>
                      <a:pt x="266" y="16673"/>
                      <a:pt x="266" y="16694"/>
                      <a:pt x="288" y="16694"/>
                    </a:cubicBezTo>
                    <a:lnTo>
                      <a:pt x="310" y="16694"/>
                    </a:lnTo>
                    <a:cubicBezTo>
                      <a:pt x="310" y="16715"/>
                      <a:pt x="333" y="16715"/>
                      <a:pt x="333" y="16715"/>
                    </a:cubicBezTo>
                    <a:lnTo>
                      <a:pt x="355" y="16715"/>
                    </a:lnTo>
                    <a:lnTo>
                      <a:pt x="5433" y="19124"/>
                    </a:lnTo>
                    <a:lnTo>
                      <a:pt x="5455" y="19124"/>
                    </a:lnTo>
                    <a:cubicBezTo>
                      <a:pt x="5455" y="19124"/>
                      <a:pt x="5478" y="19145"/>
                      <a:pt x="5500" y="19145"/>
                    </a:cubicBezTo>
                    <a:lnTo>
                      <a:pt x="5544" y="19145"/>
                    </a:lnTo>
                    <a:lnTo>
                      <a:pt x="10534" y="21513"/>
                    </a:lnTo>
                    <a:cubicBezTo>
                      <a:pt x="10556" y="21513"/>
                      <a:pt x="10556" y="21513"/>
                      <a:pt x="10556" y="21513"/>
                    </a:cubicBezTo>
                    <a:cubicBezTo>
                      <a:pt x="10578" y="21513"/>
                      <a:pt x="10578" y="21513"/>
                      <a:pt x="10578" y="21534"/>
                    </a:cubicBezTo>
                    <a:lnTo>
                      <a:pt x="10600" y="21534"/>
                    </a:lnTo>
                    <a:cubicBezTo>
                      <a:pt x="10623" y="21534"/>
                      <a:pt x="10623" y="21534"/>
                      <a:pt x="10623" y="21534"/>
                    </a:cubicBezTo>
                    <a:cubicBezTo>
                      <a:pt x="10645" y="21555"/>
                      <a:pt x="10645" y="21555"/>
                      <a:pt x="10667" y="21555"/>
                    </a:cubicBezTo>
                    <a:cubicBezTo>
                      <a:pt x="10689" y="21555"/>
                      <a:pt x="10689" y="21555"/>
                      <a:pt x="10689" y="21555"/>
                    </a:cubicBezTo>
                    <a:cubicBezTo>
                      <a:pt x="10711" y="21555"/>
                      <a:pt x="10711" y="21555"/>
                      <a:pt x="10733" y="21555"/>
                    </a:cubicBezTo>
                    <a:cubicBezTo>
                      <a:pt x="10733" y="21576"/>
                      <a:pt x="10733" y="21576"/>
                      <a:pt x="10756" y="21576"/>
                    </a:cubicBezTo>
                    <a:cubicBezTo>
                      <a:pt x="10756" y="21576"/>
                      <a:pt x="10778" y="21576"/>
                      <a:pt x="10800" y="21576"/>
                    </a:cubicBezTo>
                    <a:cubicBezTo>
                      <a:pt x="10822" y="21576"/>
                      <a:pt x="10844" y="21576"/>
                      <a:pt x="10867" y="21576"/>
                    </a:cubicBezTo>
                    <a:lnTo>
                      <a:pt x="10867" y="21555"/>
                    </a:lnTo>
                    <a:lnTo>
                      <a:pt x="10911" y="21555"/>
                    </a:lnTo>
                    <a:cubicBezTo>
                      <a:pt x="10933" y="21555"/>
                      <a:pt x="10933" y="21555"/>
                      <a:pt x="10933" y="21555"/>
                    </a:cubicBezTo>
                    <a:lnTo>
                      <a:pt x="10955" y="21555"/>
                    </a:lnTo>
                    <a:cubicBezTo>
                      <a:pt x="10955" y="21555"/>
                      <a:pt x="10977" y="21555"/>
                      <a:pt x="10977" y="21534"/>
                    </a:cubicBezTo>
                    <a:lnTo>
                      <a:pt x="11000" y="21534"/>
                    </a:lnTo>
                    <a:cubicBezTo>
                      <a:pt x="11022" y="21534"/>
                      <a:pt x="11022" y="21534"/>
                      <a:pt x="11022" y="21534"/>
                    </a:cubicBezTo>
                    <a:cubicBezTo>
                      <a:pt x="11044" y="21513"/>
                      <a:pt x="11044" y="21513"/>
                      <a:pt x="11044" y="21513"/>
                    </a:cubicBezTo>
                    <a:lnTo>
                      <a:pt x="11066" y="21513"/>
                    </a:lnTo>
                    <a:lnTo>
                      <a:pt x="16167" y="19103"/>
                    </a:lnTo>
                    <a:cubicBezTo>
                      <a:pt x="16189" y="19103"/>
                      <a:pt x="16233" y="19082"/>
                      <a:pt x="16255" y="19061"/>
                    </a:cubicBezTo>
                    <a:lnTo>
                      <a:pt x="21245" y="16715"/>
                    </a:lnTo>
                    <a:cubicBezTo>
                      <a:pt x="21423" y="16630"/>
                      <a:pt x="21511" y="16504"/>
                      <a:pt x="21578" y="16356"/>
                    </a:cubicBezTo>
                    <a:cubicBezTo>
                      <a:pt x="21578" y="16335"/>
                      <a:pt x="21578" y="16335"/>
                      <a:pt x="21578" y="163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ED5E1E3-BD40-B641-AC91-323A04F5B0C8}"/>
              </a:ext>
            </a:extLst>
          </p:cNvPr>
          <p:cNvGrpSpPr/>
          <p:nvPr userDrawn="1"/>
        </p:nvGrpSpPr>
        <p:grpSpPr>
          <a:xfrm>
            <a:off x="9347228" y="2919160"/>
            <a:ext cx="987791" cy="987791"/>
            <a:chOff x="19945399" y="6037617"/>
            <a:chExt cx="1615441" cy="1615441"/>
          </a:xfrm>
        </p:grpSpPr>
        <p:sp>
          <p:nvSpPr>
            <p:cNvPr id="31" name="Shape 516" descr="Oval 6">
              <a:extLst>
                <a:ext uri="{FF2B5EF4-FFF2-40B4-BE49-F238E27FC236}">
                  <a16:creationId xmlns:a16="http://schemas.microsoft.com/office/drawing/2014/main" id="{B4A046C0-C269-FD4E-818F-D4D8AF8E4165}"/>
                </a:ext>
              </a:extLst>
            </p:cNvPr>
            <p:cNvSpPr/>
            <p:nvPr/>
          </p:nvSpPr>
          <p:spPr>
            <a:xfrm>
              <a:off x="19945399" y="6037617"/>
              <a:ext cx="1615441" cy="1615441"/>
            </a:xfrm>
            <a:prstGeom prst="ellipse">
              <a:avLst/>
            </a:prstGeom>
            <a:solidFill>
              <a:srgbClr val="44607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2" name="Shape 236" descr="Freeform 19">
              <a:extLst>
                <a:ext uri="{FF2B5EF4-FFF2-40B4-BE49-F238E27FC236}">
                  <a16:creationId xmlns:a16="http://schemas.microsoft.com/office/drawing/2014/main" id="{14B52BEE-6C3F-FB48-84A7-9213524FD73D}"/>
                </a:ext>
              </a:extLst>
            </p:cNvPr>
            <p:cNvSpPr/>
            <p:nvPr/>
          </p:nvSpPr>
          <p:spPr>
            <a:xfrm>
              <a:off x="20255526" y="6499281"/>
              <a:ext cx="995185" cy="69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4" extrusionOk="0">
                  <a:moveTo>
                    <a:pt x="16291" y="11673"/>
                  </a:moveTo>
                  <a:cubicBezTo>
                    <a:pt x="16214" y="11897"/>
                    <a:pt x="16121" y="12098"/>
                    <a:pt x="16028" y="12299"/>
                  </a:cubicBezTo>
                  <a:cubicBezTo>
                    <a:pt x="15997" y="12343"/>
                    <a:pt x="15904" y="12455"/>
                    <a:pt x="15811" y="12567"/>
                  </a:cubicBezTo>
                  <a:lnTo>
                    <a:pt x="14214" y="10713"/>
                  </a:lnTo>
                  <a:lnTo>
                    <a:pt x="14214" y="10690"/>
                  </a:lnTo>
                  <a:cubicBezTo>
                    <a:pt x="14198" y="10690"/>
                    <a:pt x="13888" y="10266"/>
                    <a:pt x="13407" y="9663"/>
                  </a:cubicBezTo>
                  <a:cubicBezTo>
                    <a:pt x="13376" y="9618"/>
                    <a:pt x="13330" y="9574"/>
                    <a:pt x="13299" y="9551"/>
                  </a:cubicBezTo>
                  <a:cubicBezTo>
                    <a:pt x="13206" y="9350"/>
                    <a:pt x="13051" y="9216"/>
                    <a:pt x="12880" y="9261"/>
                  </a:cubicBezTo>
                  <a:cubicBezTo>
                    <a:pt x="12601" y="9283"/>
                    <a:pt x="12337" y="9172"/>
                    <a:pt x="12136" y="8948"/>
                  </a:cubicBezTo>
                  <a:cubicBezTo>
                    <a:pt x="11919" y="8702"/>
                    <a:pt x="11779" y="8345"/>
                    <a:pt x="11748" y="7965"/>
                  </a:cubicBezTo>
                  <a:cubicBezTo>
                    <a:pt x="11733" y="7630"/>
                    <a:pt x="11516" y="7385"/>
                    <a:pt x="11283" y="7407"/>
                  </a:cubicBezTo>
                  <a:lnTo>
                    <a:pt x="9422" y="7697"/>
                  </a:lnTo>
                  <a:cubicBezTo>
                    <a:pt x="9329" y="7720"/>
                    <a:pt x="9252" y="7764"/>
                    <a:pt x="9190" y="7854"/>
                  </a:cubicBezTo>
                  <a:cubicBezTo>
                    <a:pt x="9097" y="7965"/>
                    <a:pt x="9035" y="8144"/>
                    <a:pt x="9035" y="8323"/>
                  </a:cubicBezTo>
                  <a:cubicBezTo>
                    <a:pt x="9035" y="8345"/>
                    <a:pt x="9035" y="8367"/>
                    <a:pt x="9035" y="8390"/>
                  </a:cubicBezTo>
                  <a:cubicBezTo>
                    <a:pt x="9050" y="8546"/>
                    <a:pt x="9004" y="9038"/>
                    <a:pt x="8817" y="9708"/>
                  </a:cubicBezTo>
                  <a:cubicBezTo>
                    <a:pt x="8647" y="10378"/>
                    <a:pt x="8461" y="10758"/>
                    <a:pt x="8368" y="10847"/>
                  </a:cubicBezTo>
                  <a:cubicBezTo>
                    <a:pt x="8337" y="10869"/>
                    <a:pt x="8213" y="10936"/>
                    <a:pt x="8027" y="10892"/>
                  </a:cubicBezTo>
                  <a:cubicBezTo>
                    <a:pt x="7872" y="10847"/>
                    <a:pt x="7779" y="10780"/>
                    <a:pt x="7732" y="10735"/>
                  </a:cubicBezTo>
                  <a:lnTo>
                    <a:pt x="8259" y="6938"/>
                  </a:lnTo>
                  <a:lnTo>
                    <a:pt x="10089" y="6111"/>
                  </a:lnTo>
                  <a:cubicBezTo>
                    <a:pt x="10120" y="6111"/>
                    <a:pt x="10151" y="6089"/>
                    <a:pt x="10167" y="6067"/>
                  </a:cubicBezTo>
                  <a:lnTo>
                    <a:pt x="14617" y="5106"/>
                  </a:lnTo>
                  <a:lnTo>
                    <a:pt x="17191" y="9931"/>
                  </a:lnTo>
                  <a:cubicBezTo>
                    <a:pt x="16757" y="10556"/>
                    <a:pt x="16509" y="11137"/>
                    <a:pt x="16291" y="11673"/>
                  </a:cubicBezTo>
                  <a:close/>
                  <a:moveTo>
                    <a:pt x="16633" y="15828"/>
                  </a:moveTo>
                  <a:lnTo>
                    <a:pt x="16617" y="15850"/>
                  </a:lnTo>
                  <a:cubicBezTo>
                    <a:pt x="16617" y="15850"/>
                    <a:pt x="16617" y="15873"/>
                    <a:pt x="16602" y="15873"/>
                  </a:cubicBezTo>
                  <a:cubicBezTo>
                    <a:pt x="16478" y="16096"/>
                    <a:pt x="16260" y="16118"/>
                    <a:pt x="16105" y="15940"/>
                  </a:cubicBezTo>
                  <a:lnTo>
                    <a:pt x="15656" y="15426"/>
                  </a:lnTo>
                  <a:cubicBezTo>
                    <a:pt x="15656" y="15404"/>
                    <a:pt x="15640" y="15404"/>
                    <a:pt x="15640" y="15381"/>
                  </a:cubicBezTo>
                  <a:lnTo>
                    <a:pt x="13159" y="12500"/>
                  </a:lnTo>
                  <a:cubicBezTo>
                    <a:pt x="12973" y="12299"/>
                    <a:pt x="12710" y="12343"/>
                    <a:pt x="12554" y="12611"/>
                  </a:cubicBezTo>
                  <a:cubicBezTo>
                    <a:pt x="12477" y="12746"/>
                    <a:pt x="12446" y="12902"/>
                    <a:pt x="12461" y="13058"/>
                  </a:cubicBezTo>
                  <a:cubicBezTo>
                    <a:pt x="12477" y="13237"/>
                    <a:pt x="12523" y="13371"/>
                    <a:pt x="12616" y="13483"/>
                  </a:cubicBezTo>
                  <a:lnTo>
                    <a:pt x="15113" y="16364"/>
                  </a:lnTo>
                  <a:cubicBezTo>
                    <a:pt x="15284" y="16587"/>
                    <a:pt x="15315" y="16990"/>
                    <a:pt x="15175" y="17258"/>
                  </a:cubicBezTo>
                  <a:lnTo>
                    <a:pt x="15159" y="17280"/>
                  </a:lnTo>
                  <a:cubicBezTo>
                    <a:pt x="15051" y="17481"/>
                    <a:pt x="14834" y="17503"/>
                    <a:pt x="14710" y="17347"/>
                  </a:cubicBezTo>
                  <a:lnTo>
                    <a:pt x="12136" y="14354"/>
                  </a:lnTo>
                  <a:cubicBezTo>
                    <a:pt x="11950" y="14153"/>
                    <a:pt x="11671" y="14175"/>
                    <a:pt x="11531" y="14443"/>
                  </a:cubicBezTo>
                  <a:cubicBezTo>
                    <a:pt x="11454" y="14577"/>
                    <a:pt x="11423" y="14756"/>
                    <a:pt x="11438" y="14912"/>
                  </a:cubicBezTo>
                  <a:cubicBezTo>
                    <a:pt x="11454" y="15069"/>
                    <a:pt x="11500" y="15225"/>
                    <a:pt x="11593" y="15337"/>
                  </a:cubicBezTo>
                  <a:lnTo>
                    <a:pt x="13593" y="17637"/>
                  </a:lnTo>
                  <a:cubicBezTo>
                    <a:pt x="13779" y="17861"/>
                    <a:pt x="13810" y="18240"/>
                    <a:pt x="13686" y="18508"/>
                  </a:cubicBezTo>
                  <a:cubicBezTo>
                    <a:pt x="13671" y="18508"/>
                    <a:pt x="13671" y="18531"/>
                    <a:pt x="13671" y="18531"/>
                  </a:cubicBezTo>
                  <a:cubicBezTo>
                    <a:pt x="13655" y="18531"/>
                    <a:pt x="13655" y="18553"/>
                    <a:pt x="13640" y="18553"/>
                  </a:cubicBezTo>
                  <a:cubicBezTo>
                    <a:pt x="13531" y="18754"/>
                    <a:pt x="13314" y="18777"/>
                    <a:pt x="13175" y="18620"/>
                  </a:cubicBezTo>
                  <a:lnTo>
                    <a:pt x="11097" y="16208"/>
                  </a:lnTo>
                  <a:cubicBezTo>
                    <a:pt x="10957" y="16051"/>
                    <a:pt x="10771" y="16029"/>
                    <a:pt x="10632" y="16163"/>
                  </a:cubicBezTo>
                  <a:cubicBezTo>
                    <a:pt x="10570" y="16185"/>
                    <a:pt x="10523" y="16252"/>
                    <a:pt x="10492" y="16319"/>
                  </a:cubicBezTo>
                  <a:cubicBezTo>
                    <a:pt x="10337" y="16587"/>
                    <a:pt x="10368" y="16967"/>
                    <a:pt x="10554" y="17191"/>
                  </a:cubicBezTo>
                  <a:lnTo>
                    <a:pt x="11996" y="18821"/>
                  </a:lnTo>
                  <a:cubicBezTo>
                    <a:pt x="12089" y="18933"/>
                    <a:pt x="12151" y="19089"/>
                    <a:pt x="12167" y="19246"/>
                  </a:cubicBezTo>
                  <a:cubicBezTo>
                    <a:pt x="12213" y="19536"/>
                    <a:pt x="12151" y="19670"/>
                    <a:pt x="12105" y="19759"/>
                  </a:cubicBezTo>
                  <a:cubicBezTo>
                    <a:pt x="12027" y="19893"/>
                    <a:pt x="11950" y="19938"/>
                    <a:pt x="11841" y="19938"/>
                  </a:cubicBezTo>
                  <a:cubicBezTo>
                    <a:pt x="11748" y="19938"/>
                    <a:pt x="11640" y="19871"/>
                    <a:pt x="11547" y="19782"/>
                  </a:cubicBezTo>
                  <a:lnTo>
                    <a:pt x="10601" y="18687"/>
                  </a:lnTo>
                  <a:cubicBezTo>
                    <a:pt x="10554" y="18263"/>
                    <a:pt x="10399" y="17861"/>
                    <a:pt x="10151" y="17548"/>
                  </a:cubicBezTo>
                  <a:cubicBezTo>
                    <a:pt x="10042" y="17436"/>
                    <a:pt x="9918" y="17347"/>
                    <a:pt x="9794" y="17280"/>
                  </a:cubicBezTo>
                  <a:lnTo>
                    <a:pt x="9965" y="16967"/>
                  </a:lnTo>
                  <a:cubicBezTo>
                    <a:pt x="10399" y="16208"/>
                    <a:pt x="10306" y="15069"/>
                    <a:pt x="9763" y="14443"/>
                  </a:cubicBezTo>
                  <a:cubicBezTo>
                    <a:pt x="9252" y="13840"/>
                    <a:pt x="8492" y="13929"/>
                    <a:pt x="8058" y="14644"/>
                  </a:cubicBezTo>
                  <a:cubicBezTo>
                    <a:pt x="7980" y="14488"/>
                    <a:pt x="7887" y="14331"/>
                    <a:pt x="7779" y="14197"/>
                  </a:cubicBezTo>
                  <a:cubicBezTo>
                    <a:pt x="7375" y="13728"/>
                    <a:pt x="6833" y="13684"/>
                    <a:pt x="6399" y="14041"/>
                  </a:cubicBezTo>
                  <a:cubicBezTo>
                    <a:pt x="6321" y="13818"/>
                    <a:pt x="6212" y="13617"/>
                    <a:pt x="6073" y="13460"/>
                  </a:cubicBezTo>
                  <a:cubicBezTo>
                    <a:pt x="5964" y="13326"/>
                    <a:pt x="5840" y="13237"/>
                    <a:pt x="5716" y="13170"/>
                  </a:cubicBezTo>
                  <a:cubicBezTo>
                    <a:pt x="5685" y="13081"/>
                    <a:pt x="5623" y="12991"/>
                    <a:pt x="5561" y="12924"/>
                  </a:cubicBezTo>
                  <a:cubicBezTo>
                    <a:pt x="5406" y="12768"/>
                    <a:pt x="5220" y="12567"/>
                    <a:pt x="5174" y="12500"/>
                  </a:cubicBezTo>
                  <a:cubicBezTo>
                    <a:pt x="5065" y="12276"/>
                    <a:pt x="4987" y="12075"/>
                    <a:pt x="4894" y="11852"/>
                  </a:cubicBezTo>
                  <a:cubicBezTo>
                    <a:pt x="4677" y="11316"/>
                    <a:pt x="4429" y="10735"/>
                    <a:pt x="3995" y="10110"/>
                  </a:cubicBezTo>
                  <a:lnTo>
                    <a:pt x="6600" y="5419"/>
                  </a:lnTo>
                  <a:cubicBezTo>
                    <a:pt x="6662" y="5419"/>
                    <a:pt x="6724" y="5419"/>
                    <a:pt x="6771" y="5441"/>
                  </a:cubicBezTo>
                  <a:cubicBezTo>
                    <a:pt x="7174" y="5486"/>
                    <a:pt x="7717" y="5575"/>
                    <a:pt x="8228" y="5665"/>
                  </a:cubicBezTo>
                  <a:lnTo>
                    <a:pt x="7763" y="5888"/>
                  </a:lnTo>
                  <a:cubicBezTo>
                    <a:pt x="7624" y="5955"/>
                    <a:pt x="7515" y="6134"/>
                    <a:pt x="7484" y="6335"/>
                  </a:cubicBezTo>
                  <a:lnTo>
                    <a:pt x="6864" y="10623"/>
                  </a:lnTo>
                  <a:cubicBezTo>
                    <a:pt x="6864" y="10668"/>
                    <a:pt x="6864" y="10713"/>
                    <a:pt x="6864" y="10758"/>
                  </a:cubicBezTo>
                  <a:cubicBezTo>
                    <a:pt x="6864" y="11227"/>
                    <a:pt x="7065" y="11629"/>
                    <a:pt x="7406" y="11874"/>
                  </a:cubicBezTo>
                  <a:cubicBezTo>
                    <a:pt x="7624" y="12031"/>
                    <a:pt x="7903" y="12142"/>
                    <a:pt x="8166" y="12142"/>
                  </a:cubicBezTo>
                  <a:cubicBezTo>
                    <a:pt x="8430" y="12142"/>
                    <a:pt x="8693" y="12053"/>
                    <a:pt x="8880" y="11830"/>
                  </a:cubicBezTo>
                  <a:cubicBezTo>
                    <a:pt x="9236" y="11472"/>
                    <a:pt x="9500" y="10623"/>
                    <a:pt x="9624" y="10154"/>
                  </a:cubicBezTo>
                  <a:cubicBezTo>
                    <a:pt x="9670" y="9953"/>
                    <a:pt x="9810" y="9395"/>
                    <a:pt x="9872" y="8881"/>
                  </a:cubicBezTo>
                  <a:lnTo>
                    <a:pt x="11004" y="8702"/>
                  </a:lnTo>
                  <a:cubicBezTo>
                    <a:pt x="11112" y="9172"/>
                    <a:pt x="11314" y="9574"/>
                    <a:pt x="11593" y="9909"/>
                  </a:cubicBezTo>
                  <a:cubicBezTo>
                    <a:pt x="11934" y="10288"/>
                    <a:pt x="12337" y="10489"/>
                    <a:pt x="12756" y="10489"/>
                  </a:cubicBezTo>
                  <a:cubicBezTo>
                    <a:pt x="12772" y="10489"/>
                    <a:pt x="12772" y="10489"/>
                    <a:pt x="12787" y="10489"/>
                  </a:cubicBezTo>
                  <a:cubicBezTo>
                    <a:pt x="12803" y="10534"/>
                    <a:pt x="12818" y="10556"/>
                    <a:pt x="12849" y="10579"/>
                  </a:cubicBezTo>
                  <a:cubicBezTo>
                    <a:pt x="13221" y="11070"/>
                    <a:pt x="13500" y="11428"/>
                    <a:pt x="13593" y="11562"/>
                  </a:cubicBezTo>
                  <a:cubicBezTo>
                    <a:pt x="13609" y="11584"/>
                    <a:pt x="13624" y="11606"/>
                    <a:pt x="13655" y="11629"/>
                  </a:cubicBezTo>
                  <a:lnTo>
                    <a:pt x="16571" y="15002"/>
                  </a:lnTo>
                  <a:cubicBezTo>
                    <a:pt x="16741" y="15203"/>
                    <a:pt x="16772" y="15582"/>
                    <a:pt x="16633" y="15828"/>
                  </a:cubicBezTo>
                  <a:close/>
                  <a:moveTo>
                    <a:pt x="9267" y="20072"/>
                  </a:moveTo>
                  <a:cubicBezTo>
                    <a:pt x="9128" y="20318"/>
                    <a:pt x="8880" y="20362"/>
                    <a:pt x="8709" y="20161"/>
                  </a:cubicBezTo>
                  <a:cubicBezTo>
                    <a:pt x="8538" y="19960"/>
                    <a:pt x="8507" y="19603"/>
                    <a:pt x="8647" y="19357"/>
                  </a:cubicBezTo>
                  <a:lnTo>
                    <a:pt x="9066" y="18620"/>
                  </a:lnTo>
                  <a:cubicBezTo>
                    <a:pt x="9143" y="18464"/>
                    <a:pt x="9252" y="18397"/>
                    <a:pt x="9376" y="18397"/>
                  </a:cubicBezTo>
                  <a:cubicBezTo>
                    <a:pt x="9453" y="18397"/>
                    <a:pt x="9546" y="18441"/>
                    <a:pt x="9624" y="18531"/>
                  </a:cubicBezTo>
                  <a:cubicBezTo>
                    <a:pt x="9794" y="18710"/>
                    <a:pt x="9810" y="19067"/>
                    <a:pt x="9686" y="19313"/>
                  </a:cubicBezTo>
                  <a:close/>
                  <a:moveTo>
                    <a:pt x="7499" y="19156"/>
                  </a:moveTo>
                  <a:cubicBezTo>
                    <a:pt x="7391" y="19179"/>
                    <a:pt x="7298" y="19134"/>
                    <a:pt x="7205" y="19045"/>
                  </a:cubicBezTo>
                  <a:cubicBezTo>
                    <a:pt x="7127" y="18955"/>
                    <a:pt x="7081" y="18821"/>
                    <a:pt x="7065" y="18665"/>
                  </a:cubicBezTo>
                  <a:cubicBezTo>
                    <a:pt x="7050" y="18508"/>
                    <a:pt x="7081" y="18352"/>
                    <a:pt x="7143" y="18240"/>
                  </a:cubicBezTo>
                  <a:lnTo>
                    <a:pt x="8678" y="15493"/>
                  </a:lnTo>
                  <a:cubicBezTo>
                    <a:pt x="8817" y="15247"/>
                    <a:pt x="9066" y="15203"/>
                    <a:pt x="9236" y="15404"/>
                  </a:cubicBezTo>
                  <a:cubicBezTo>
                    <a:pt x="9407" y="15605"/>
                    <a:pt x="9438" y="15962"/>
                    <a:pt x="9298" y="16208"/>
                  </a:cubicBezTo>
                  <a:lnTo>
                    <a:pt x="7763" y="18955"/>
                  </a:lnTo>
                  <a:cubicBezTo>
                    <a:pt x="7701" y="19067"/>
                    <a:pt x="7608" y="19134"/>
                    <a:pt x="7499" y="19156"/>
                  </a:cubicBezTo>
                  <a:close/>
                  <a:moveTo>
                    <a:pt x="5918" y="17548"/>
                  </a:moveTo>
                  <a:cubicBezTo>
                    <a:pt x="5840" y="17459"/>
                    <a:pt x="5794" y="17325"/>
                    <a:pt x="5778" y="17168"/>
                  </a:cubicBezTo>
                  <a:cubicBezTo>
                    <a:pt x="5763" y="17012"/>
                    <a:pt x="5794" y="16878"/>
                    <a:pt x="5856" y="16744"/>
                  </a:cubicBezTo>
                  <a:lnTo>
                    <a:pt x="6693" y="15270"/>
                  </a:lnTo>
                  <a:cubicBezTo>
                    <a:pt x="6817" y="15002"/>
                    <a:pt x="7081" y="14979"/>
                    <a:pt x="7251" y="15180"/>
                  </a:cubicBezTo>
                  <a:cubicBezTo>
                    <a:pt x="7329" y="15270"/>
                    <a:pt x="7375" y="15404"/>
                    <a:pt x="7391" y="15560"/>
                  </a:cubicBezTo>
                  <a:cubicBezTo>
                    <a:pt x="7406" y="15694"/>
                    <a:pt x="7375" y="15850"/>
                    <a:pt x="7313" y="15962"/>
                  </a:cubicBezTo>
                  <a:lnTo>
                    <a:pt x="6476" y="17459"/>
                  </a:lnTo>
                  <a:cubicBezTo>
                    <a:pt x="6337" y="17704"/>
                    <a:pt x="6088" y="17749"/>
                    <a:pt x="5918" y="17548"/>
                  </a:cubicBezTo>
                  <a:close/>
                  <a:moveTo>
                    <a:pt x="4631" y="16051"/>
                  </a:moveTo>
                  <a:cubicBezTo>
                    <a:pt x="4460" y="15850"/>
                    <a:pt x="4429" y="15493"/>
                    <a:pt x="4569" y="15247"/>
                  </a:cubicBezTo>
                  <a:lnTo>
                    <a:pt x="4987" y="14510"/>
                  </a:lnTo>
                  <a:cubicBezTo>
                    <a:pt x="5050" y="14398"/>
                    <a:pt x="5143" y="14309"/>
                    <a:pt x="5251" y="14309"/>
                  </a:cubicBezTo>
                  <a:cubicBezTo>
                    <a:pt x="5267" y="14287"/>
                    <a:pt x="5282" y="14287"/>
                    <a:pt x="5282" y="14287"/>
                  </a:cubicBezTo>
                  <a:cubicBezTo>
                    <a:pt x="5375" y="14287"/>
                    <a:pt x="5468" y="14331"/>
                    <a:pt x="5530" y="14421"/>
                  </a:cubicBezTo>
                  <a:cubicBezTo>
                    <a:pt x="5701" y="14622"/>
                    <a:pt x="5732" y="14979"/>
                    <a:pt x="5592" y="15225"/>
                  </a:cubicBezTo>
                  <a:lnTo>
                    <a:pt x="5189" y="15962"/>
                  </a:lnTo>
                  <a:cubicBezTo>
                    <a:pt x="5050" y="16208"/>
                    <a:pt x="4801" y="16252"/>
                    <a:pt x="4631" y="16051"/>
                  </a:cubicBezTo>
                  <a:close/>
                  <a:moveTo>
                    <a:pt x="21408" y="8680"/>
                  </a:moveTo>
                  <a:cubicBezTo>
                    <a:pt x="21269" y="8412"/>
                    <a:pt x="20990" y="8367"/>
                    <a:pt x="20804" y="8568"/>
                  </a:cubicBezTo>
                  <a:lnTo>
                    <a:pt x="19145" y="10400"/>
                  </a:lnTo>
                  <a:cubicBezTo>
                    <a:pt x="18927" y="10646"/>
                    <a:pt x="18602" y="10579"/>
                    <a:pt x="18431" y="10266"/>
                  </a:cubicBezTo>
                  <a:lnTo>
                    <a:pt x="18168" y="9775"/>
                  </a:lnTo>
                  <a:cubicBezTo>
                    <a:pt x="18152" y="9708"/>
                    <a:pt x="18137" y="9641"/>
                    <a:pt x="18106" y="9596"/>
                  </a:cubicBezTo>
                  <a:cubicBezTo>
                    <a:pt x="18090" y="9551"/>
                    <a:pt x="18059" y="9529"/>
                    <a:pt x="18028" y="9507"/>
                  </a:cubicBezTo>
                  <a:lnTo>
                    <a:pt x="15284" y="4324"/>
                  </a:lnTo>
                  <a:cubicBezTo>
                    <a:pt x="15190" y="4168"/>
                    <a:pt x="15159" y="3967"/>
                    <a:pt x="15175" y="3766"/>
                  </a:cubicBezTo>
                  <a:cubicBezTo>
                    <a:pt x="15190" y="3587"/>
                    <a:pt x="15268" y="3409"/>
                    <a:pt x="15377" y="3297"/>
                  </a:cubicBezTo>
                  <a:lnTo>
                    <a:pt x="17036" y="1465"/>
                  </a:lnTo>
                  <a:cubicBezTo>
                    <a:pt x="17222" y="1264"/>
                    <a:pt x="17253" y="862"/>
                    <a:pt x="17113" y="594"/>
                  </a:cubicBezTo>
                  <a:cubicBezTo>
                    <a:pt x="16974" y="326"/>
                    <a:pt x="16695" y="281"/>
                    <a:pt x="16509" y="482"/>
                  </a:cubicBezTo>
                  <a:lnTo>
                    <a:pt x="14849" y="2314"/>
                  </a:lnTo>
                  <a:cubicBezTo>
                    <a:pt x="14570" y="2627"/>
                    <a:pt x="14384" y="3096"/>
                    <a:pt x="14338" y="3610"/>
                  </a:cubicBezTo>
                  <a:cubicBezTo>
                    <a:pt x="14322" y="3721"/>
                    <a:pt x="14322" y="3811"/>
                    <a:pt x="14322" y="3900"/>
                  </a:cubicBezTo>
                  <a:lnTo>
                    <a:pt x="9903" y="4883"/>
                  </a:lnTo>
                  <a:cubicBezTo>
                    <a:pt x="9887" y="4883"/>
                    <a:pt x="9856" y="4905"/>
                    <a:pt x="9841" y="4905"/>
                  </a:cubicBezTo>
                  <a:cubicBezTo>
                    <a:pt x="9329" y="4615"/>
                    <a:pt x="8321" y="4436"/>
                    <a:pt x="7143" y="4257"/>
                  </a:cubicBezTo>
                  <a:cubicBezTo>
                    <a:pt x="7360" y="3476"/>
                    <a:pt x="7205" y="2560"/>
                    <a:pt x="6724" y="2001"/>
                  </a:cubicBezTo>
                  <a:lnTo>
                    <a:pt x="5096" y="125"/>
                  </a:lnTo>
                  <a:cubicBezTo>
                    <a:pt x="4910" y="-76"/>
                    <a:pt x="4631" y="-31"/>
                    <a:pt x="4491" y="237"/>
                  </a:cubicBezTo>
                  <a:cubicBezTo>
                    <a:pt x="4336" y="505"/>
                    <a:pt x="4367" y="884"/>
                    <a:pt x="4553" y="1108"/>
                  </a:cubicBezTo>
                  <a:lnTo>
                    <a:pt x="6197" y="2962"/>
                  </a:lnTo>
                  <a:cubicBezTo>
                    <a:pt x="6414" y="3230"/>
                    <a:pt x="6445" y="3677"/>
                    <a:pt x="6274" y="4012"/>
                  </a:cubicBezTo>
                  <a:lnTo>
                    <a:pt x="3034" y="9864"/>
                  </a:lnTo>
                  <a:cubicBezTo>
                    <a:pt x="2863" y="10177"/>
                    <a:pt x="2538" y="10221"/>
                    <a:pt x="2320" y="9976"/>
                  </a:cubicBezTo>
                  <a:lnTo>
                    <a:pt x="692" y="8099"/>
                  </a:lnTo>
                  <a:cubicBezTo>
                    <a:pt x="506" y="7898"/>
                    <a:pt x="243" y="7943"/>
                    <a:pt x="88" y="8189"/>
                  </a:cubicBezTo>
                  <a:cubicBezTo>
                    <a:pt x="-52" y="8457"/>
                    <a:pt x="-21" y="8859"/>
                    <a:pt x="150" y="9060"/>
                  </a:cubicBezTo>
                  <a:lnTo>
                    <a:pt x="1793" y="10936"/>
                  </a:lnTo>
                  <a:cubicBezTo>
                    <a:pt x="2041" y="11227"/>
                    <a:pt x="2336" y="11361"/>
                    <a:pt x="2646" y="11361"/>
                  </a:cubicBezTo>
                  <a:cubicBezTo>
                    <a:pt x="2910" y="11361"/>
                    <a:pt x="3189" y="11249"/>
                    <a:pt x="3406" y="11026"/>
                  </a:cubicBezTo>
                  <a:cubicBezTo>
                    <a:pt x="3763" y="11517"/>
                    <a:pt x="3949" y="11986"/>
                    <a:pt x="4150" y="12477"/>
                  </a:cubicBezTo>
                  <a:cubicBezTo>
                    <a:pt x="4243" y="12701"/>
                    <a:pt x="4352" y="12947"/>
                    <a:pt x="4460" y="13192"/>
                  </a:cubicBezTo>
                  <a:cubicBezTo>
                    <a:pt x="4491" y="13259"/>
                    <a:pt x="4538" y="13326"/>
                    <a:pt x="4569" y="13371"/>
                  </a:cubicBezTo>
                  <a:cubicBezTo>
                    <a:pt x="4476" y="13483"/>
                    <a:pt x="4383" y="13594"/>
                    <a:pt x="4305" y="13728"/>
                  </a:cubicBezTo>
                  <a:lnTo>
                    <a:pt x="3902" y="14488"/>
                  </a:lnTo>
                  <a:cubicBezTo>
                    <a:pt x="3468" y="15270"/>
                    <a:pt x="3545" y="16386"/>
                    <a:pt x="4088" y="17012"/>
                  </a:cubicBezTo>
                  <a:cubicBezTo>
                    <a:pt x="4321" y="17280"/>
                    <a:pt x="4600" y="17414"/>
                    <a:pt x="4879" y="17414"/>
                  </a:cubicBezTo>
                  <a:cubicBezTo>
                    <a:pt x="4894" y="17414"/>
                    <a:pt x="4910" y="17414"/>
                    <a:pt x="4941" y="17414"/>
                  </a:cubicBezTo>
                  <a:cubicBezTo>
                    <a:pt x="4987" y="17838"/>
                    <a:pt x="5143" y="18240"/>
                    <a:pt x="5391" y="18508"/>
                  </a:cubicBezTo>
                  <a:cubicBezTo>
                    <a:pt x="5608" y="18777"/>
                    <a:pt x="5887" y="18911"/>
                    <a:pt x="6166" y="18911"/>
                  </a:cubicBezTo>
                  <a:cubicBezTo>
                    <a:pt x="6181" y="18911"/>
                    <a:pt x="6212" y="18911"/>
                    <a:pt x="6228" y="18911"/>
                  </a:cubicBezTo>
                  <a:cubicBezTo>
                    <a:pt x="6274" y="19335"/>
                    <a:pt x="6430" y="19715"/>
                    <a:pt x="6678" y="20005"/>
                  </a:cubicBezTo>
                  <a:cubicBezTo>
                    <a:pt x="6895" y="20273"/>
                    <a:pt x="7174" y="20407"/>
                    <a:pt x="7453" y="20407"/>
                  </a:cubicBezTo>
                  <a:cubicBezTo>
                    <a:pt x="7499" y="20407"/>
                    <a:pt x="7546" y="20385"/>
                    <a:pt x="7593" y="20385"/>
                  </a:cubicBezTo>
                  <a:cubicBezTo>
                    <a:pt x="7655" y="20385"/>
                    <a:pt x="7717" y="20362"/>
                    <a:pt x="7779" y="20340"/>
                  </a:cubicBezTo>
                  <a:cubicBezTo>
                    <a:pt x="7856" y="20631"/>
                    <a:pt x="7996" y="20899"/>
                    <a:pt x="8182" y="21122"/>
                  </a:cubicBezTo>
                  <a:cubicBezTo>
                    <a:pt x="8399" y="21390"/>
                    <a:pt x="8678" y="21524"/>
                    <a:pt x="8957" y="21524"/>
                  </a:cubicBezTo>
                  <a:cubicBezTo>
                    <a:pt x="9329" y="21524"/>
                    <a:pt x="9686" y="21278"/>
                    <a:pt x="9934" y="20832"/>
                  </a:cubicBezTo>
                  <a:lnTo>
                    <a:pt x="10353" y="20094"/>
                  </a:lnTo>
                  <a:cubicBezTo>
                    <a:pt x="10368" y="20072"/>
                    <a:pt x="10384" y="20050"/>
                    <a:pt x="10384" y="20005"/>
                  </a:cubicBezTo>
                  <a:lnTo>
                    <a:pt x="11019" y="20742"/>
                  </a:lnTo>
                  <a:cubicBezTo>
                    <a:pt x="11252" y="21010"/>
                    <a:pt x="11547" y="21167"/>
                    <a:pt x="11841" y="21167"/>
                  </a:cubicBezTo>
                  <a:lnTo>
                    <a:pt x="11857" y="21167"/>
                  </a:lnTo>
                  <a:cubicBezTo>
                    <a:pt x="12229" y="21167"/>
                    <a:pt x="12539" y="20943"/>
                    <a:pt x="12772" y="20541"/>
                  </a:cubicBezTo>
                  <a:cubicBezTo>
                    <a:pt x="12880" y="20340"/>
                    <a:pt x="12958" y="20117"/>
                    <a:pt x="13004" y="19871"/>
                  </a:cubicBezTo>
                  <a:cubicBezTo>
                    <a:pt x="13128" y="19938"/>
                    <a:pt x="13268" y="19960"/>
                    <a:pt x="13392" y="19960"/>
                  </a:cubicBezTo>
                  <a:cubicBezTo>
                    <a:pt x="13733" y="19960"/>
                    <a:pt x="14059" y="19759"/>
                    <a:pt x="14291" y="19357"/>
                  </a:cubicBezTo>
                  <a:cubicBezTo>
                    <a:pt x="14307" y="19335"/>
                    <a:pt x="14322" y="19313"/>
                    <a:pt x="14338" y="19290"/>
                  </a:cubicBezTo>
                  <a:cubicBezTo>
                    <a:pt x="14338" y="19268"/>
                    <a:pt x="14353" y="19268"/>
                    <a:pt x="14369" y="19246"/>
                  </a:cubicBezTo>
                  <a:cubicBezTo>
                    <a:pt x="14462" y="19045"/>
                    <a:pt x="14539" y="18821"/>
                    <a:pt x="14570" y="18620"/>
                  </a:cubicBezTo>
                  <a:cubicBezTo>
                    <a:pt x="14679" y="18665"/>
                    <a:pt x="14787" y="18687"/>
                    <a:pt x="14911" y="18687"/>
                  </a:cubicBezTo>
                  <a:cubicBezTo>
                    <a:pt x="15253" y="18687"/>
                    <a:pt x="15594" y="18464"/>
                    <a:pt x="15811" y="18062"/>
                  </a:cubicBezTo>
                  <a:cubicBezTo>
                    <a:pt x="15826" y="18062"/>
                    <a:pt x="15826" y="18039"/>
                    <a:pt x="15826" y="18039"/>
                  </a:cubicBezTo>
                  <a:cubicBezTo>
                    <a:pt x="15842" y="18017"/>
                    <a:pt x="15842" y="18017"/>
                    <a:pt x="15842" y="18017"/>
                  </a:cubicBezTo>
                  <a:cubicBezTo>
                    <a:pt x="15966" y="17771"/>
                    <a:pt x="16059" y="17526"/>
                    <a:pt x="16090" y="17258"/>
                  </a:cubicBezTo>
                  <a:cubicBezTo>
                    <a:pt x="16167" y="17280"/>
                    <a:pt x="16260" y="17280"/>
                    <a:pt x="16338" y="17280"/>
                  </a:cubicBezTo>
                  <a:cubicBezTo>
                    <a:pt x="16679" y="17280"/>
                    <a:pt x="17020" y="17079"/>
                    <a:pt x="17253" y="16677"/>
                  </a:cubicBezTo>
                  <a:cubicBezTo>
                    <a:pt x="17268" y="16655"/>
                    <a:pt x="17284" y="16632"/>
                    <a:pt x="17284" y="16632"/>
                  </a:cubicBezTo>
                  <a:lnTo>
                    <a:pt x="17315" y="16587"/>
                  </a:lnTo>
                  <a:cubicBezTo>
                    <a:pt x="17733" y="15806"/>
                    <a:pt x="17640" y="14667"/>
                    <a:pt x="17098" y="14041"/>
                  </a:cubicBezTo>
                  <a:lnTo>
                    <a:pt x="16493" y="13349"/>
                  </a:lnTo>
                  <a:cubicBezTo>
                    <a:pt x="16602" y="13237"/>
                    <a:pt x="16679" y="13125"/>
                    <a:pt x="16726" y="13014"/>
                  </a:cubicBezTo>
                  <a:cubicBezTo>
                    <a:pt x="16850" y="12768"/>
                    <a:pt x="16943" y="12522"/>
                    <a:pt x="17036" y="12299"/>
                  </a:cubicBezTo>
                  <a:cubicBezTo>
                    <a:pt x="17222" y="11830"/>
                    <a:pt x="17408" y="11383"/>
                    <a:pt x="17718" y="10936"/>
                  </a:cubicBezTo>
                  <a:lnTo>
                    <a:pt x="17749" y="11003"/>
                  </a:lnTo>
                  <a:cubicBezTo>
                    <a:pt x="18028" y="11517"/>
                    <a:pt x="18431" y="11785"/>
                    <a:pt x="18834" y="11785"/>
                  </a:cubicBezTo>
                  <a:cubicBezTo>
                    <a:pt x="19129" y="11785"/>
                    <a:pt x="19424" y="11651"/>
                    <a:pt x="19672" y="11383"/>
                  </a:cubicBezTo>
                  <a:lnTo>
                    <a:pt x="21331" y="9551"/>
                  </a:lnTo>
                  <a:cubicBezTo>
                    <a:pt x="21517" y="9328"/>
                    <a:pt x="21548" y="8948"/>
                    <a:pt x="21408" y="868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33" name="Shape 518" descr="Subtitle 2">
            <a:extLst>
              <a:ext uri="{FF2B5EF4-FFF2-40B4-BE49-F238E27FC236}">
                <a16:creationId xmlns:a16="http://schemas.microsoft.com/office/drawing/2014/main" id="{F34DAB5F-0905-8C4A-8B01-A09FECBA0BD6}"/>
              </a:ext>
            </a:extLst>
          </p:cNvPr>
          <p:cNvSpPr/>
          <p:nvPr userDrawn="1"/>
        </p:nvSpPr>
        <p:spPr>
          <a:xfrm>
            <a:off x="1058821" y="4299884"/>
            <a:ext cx="2425022" cy="404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718" tIns="108718" rIns="108718" bIns="108718">
            <a:spAutoFit/>
          </a:bodyPr>
          <a:lstStyle>
            <a:lvl1pPr algn="ctr" defTabSz="1087636">
              <a:lnSpc>
                <a:spcPts val="4200"/>
              </a:lnSpc>
              <a:spcBef>
                <a:spcPts val="600"/>
              </a:spcBef>
              <a:defRPr sz="2800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srgbClr val="494949"/>
                </a:solidFill>
                <a:latin typeface="Work Sans" pitchFamily="2" charset="77"/>
              </a:rPr>
              <a:t>du 16 MARS au 16 AVRIL 2021</a:t>
            </a:r>
            <a:endParaRPr sz="1200" b="1" strike="noStrike" dirty="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34" name="Shape 519" descr="Rectangle 13">
            <a:extLst>
              <a:ext uri="{FF2B5EF4-FFF2-40B4-BE49-F238E27FC236}">
                <a16:creationId xmlns:a16="http://schemas.microsoft.com/office/drawing/2014/main" id="{A4A85FD5-3403-6942-831D-0B160A508EA5}"/>
              </a:ext>
            </a:extLst>
          </p:cNvPr>
          <p:cNvSpPr/>
          <p:nvPr userDrawn="1"/>
        </p:nvSpPr>
        <p:spPr>
          <a:xfrm>
            <a:off x="1188500" y="3906951"/>
            <a:ext cx="21656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sz="1400" dirty="0">
                <a:solidFill>
                  <a:srgbClr val="446072"/>
                </a:solidFill>
              </a:rPr>
              <a:t>Ouverture </a:t>
            </a:r>
            <a:br>
              <a:rPr lang="fr-FR" sz="1400" dirty="0">
                <a:solidFill>
                  <a:srgbClr val="446072"/>
                </a:solidFill>
              </a:rPr>
            </a:br>
            <a:r>
              <a:rPr lang="fr-FR" sz="1400" dirty="0">
                <a:solidFill>
                  <a:srgbClr val="446072"/>
                </a:solidFill>
              </a:rPr>
              <a:t>des candidatures</a:t>
            </a:r>
            <a:endParaRPr sz="1400" dirty="0">
              <a:solidFill>
                <a:srgbClr val="446072"/>
              </a:solidFill>
            </a:endParaRPr>
          </a:p>
        </p:txBody>
      </p:sp>
      <p:sp>
        <p:nvSpPr>
          <p:cNvPr id="35" name="Shape 518" descr="Subtitle 2">
            <a:extLst>
              <a:ext uri="{FF2B5EF4-FFF2-40B4-BE49-F238E27FC236}">
                <a16:creationId xmlns:a16="http://schemas.microsoft.com/office/drawing/2014/main" id="{DAE71394-7001-8A4B-A0D8-A3E72DBA9D90}"/>
              </a:ext>
            </a:extLst>
          </p:cNvPr>
          <p:cNvSpPr/>
          <p:nvPr userDrawn="1"/>
        </p:nvSpPr>
        <p:spPr>
          <a:xfrm>
            <a:off x="8735597" y="2411877"/>
            <a:ext cx="2165665" cy="404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718" tIns="108718" rIns="108718" bIns="108718">
            <a:spAutoFit/>
          </a:bodyPr>
          <a:lstStyle>
            <a:lvl1pPr algn="ctr" defTabSz="1087636">
              <a:lnSpc>
                <a:spcPts val="4200"/>
              </a:lnSpc>
              <a:spcBef>
                <a:spcPts val="600"/>
              </a:spcBef>
              <a:defRPr sz="2800"/>
            </a:lvl1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494949"/>
                </a:solidFill>
                <a:latin typeface="Work Sans" pitchFamily="2" charset="77"/>
              </a:rPr>
              <a:t>Semaine du 17 MAI</a:t>
            </a:r>
            <a:endParaRPr sz="1200" dirty="0">
              <a:solidFill>
                <a:srgbClr val="494949"/>
              </a:solidFill>
              <a:latin typeface="Work Sans" pitchFamily="2" charset="77"/>
            </a:endParaRPr>
          </a:p>
        </p:txBody>
      </p:sp>
      <p:sp>
        <p:nvSpPr>
          <p:cNvPr id="36" name="Shape 519" descr="Rectangle 13">
            <a:extLst>
              <a:ext uri="{FF2B5EF4-FFF2-40B4-BE49-F238E27FC236}">
                <a16:creationId xmlns:a16="http://schemas.microsoft.com/office/drawing/2014/main" id="{70D6AD24-40BA-C34F-B86D-998A568EECA3}"/>
              </a:ext>
            </a:extLst>
          </p:cNvPr>
          <p:cNvSpPr/>
          <p:nvPr userDrawn="1"/>
        </p:nvSpPr>
        <p:spPr>
          <a:xfrm>
            <a:off x="8735598" y="2034196"/>
            <a:ext cx="21656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sz="1400" dirty="0">
                <a:solidFill>
                  <a:srgbClr val="446072"/>
                </a:solidFill>
              </a:rPr>
              <a:t>Annonce</a:t>
            </a:r>
          </a:p>
          <a:p>
            <a:r>
              <a:rPr lang="fr-FR" sz="1400" dirty="0">
                <a:solidFill>
                  <a:srgbClr val="446072"/>
                </a:solidFill>
              </a:rPr>
              <a:t>des lauréats</a:t>
            </a:r>
            <a:endParaRPr sz="1400" dirty="0">
              <a:solidFill>
                <a:srgbClr val="446072"/>
              </a:solidFill>
            </a:endParaRPr>
          </a:p>
        </p:txBody>
      </p:sp>
      <p:sp>
        <p:nvSpPr>
          <p:cNvPr id="41" name="Shape 518" descr="Subtitle 2">
            <a:extLst>
              <a:ext uri="{FF2B5EF4-FFF2-40B4-BE49-F238E27FC236}">
                <a16:creationId xmlns:a16="http://schemas.microsoft.com/office/drawing/2014/main" id="{26C93262-98B1-474F-BF17-6B7AB001E070}"/>
              </a:ext>
            </a:extLst>
          </p:cNvPr>
          <p:cNvSpPr/>
          <p:nvPr userDrawn="1"/>
        </p:nvSpPr>
        <p:spPr>
          <a:xfrm>
            <a:off x="6426654" y="4108984"/>
            <a:ext cx="2165665" cy="63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718" tIns="108718" rIns="108718" bIns="108718">
            <a:spAutoFit/>
          </a:bodyPr>
          <a:lstStyle>
            <a:lvl1pPr algn="ctr" defTabSz="1087636">
              <a:lnSpc>
                <a:spcPts val="4200"/>
              </a:lnSpc>
              <a:spcBef>
                <a:spcPts val="600"/>
              </a:spcBef>
              <a:defRPr sz="2800"/>
            </a:lvl1pPr>
          </a:lstStyle>
          <a:p>
            <a:pPr>
              <a:lnSpc>
                <a:spcPct val="100000"/>
              </a:lnSpc>
            </a:pPr>
            <a:r>
              <a:rPr lang="fr-FR" sz="1400" kern="1200" dirty="0">
                <a:solidFill>
                  <a:srgbClr val="446072"/>
                </a:solidFill>
                <a:latin typeface="Work Sans Bold"/>
                <a:sym typeface="Work Sans Bold"/>
              </a:rPr>
              <a:t>Jury de sélection</a:t>
            </a:r>
          </a:p>
          <a:p>
            <a:pPr>
              <a:lnSpc>
                <a:spcPct val="100000"/>
              </a:lnSpc>
            </a:pPr>
            <a:r>
              <a:rPr lang="fr-FR" sz="800" b="0" i="1" kern="1200" dirty="0">
                <a:solidFill>
                  <a:schemeClr val="tx1"/>
                </a:solidFill>
                <a:latin typeface="Work Sans" panose="00000500000000000000" pitchFamily="2" charset="0"/>
                <a:sym typeface="Work Sans Bold"/>
              </a:rPr>
              <a:t>Présentation à réaliser devant le jury</a:t>
            </a:r>
            <a:endParaRPr sz="800" b="0" i="1" kern="1200" dirty="0">
              <a:solidFill>
                <a:schemeClr val="tx1"/>
              </a:solidFill>
              <a:latin typeface="Work Sans" panose="00000500000000000000" pitchFamily="2" charset="0"/>
              <a:sym typeface="Work Sans Bold"/>
            </a:endParaRPr>
          </a:p>
        </p:txBody>
      </p:sp>
      <p:sp>
        <p:nvSpPr>
          <p:cNvPr id="42" name="Shape 519" descr="Rectangle 13">
            <a:extLst>
              <a:ext uri="{FF2B5EF4-FFF2-40B4-BE49-F238E27FC236}">
                <a16:creationId xmlns:a16="http://schemas.microsoft.com/office/drawing/2014/main" id="{C2BFC659-DAE6-7F4A-B632-69123E7FCE8B}"/>
              </a:ext>
            </a:extLst>
          </p:cNvPr>
          <p:cNvSpPr/>
          <p:nvPr userDrawn="1"/>
        </p:nvSpPr>
        <p:spPr>
          <a:xfrm>
            <a:off x="6426655" y="3937775"/>
            <a:ext cx="21656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sz="1200" kern="1200" dirty="0">
                <a:solidFill>
                  <a:srgbClr val="494949"/>
                </a:solidFill>
                <a:latin typeface="Work Sans" pitchFamily="2" charset="77"/>
                <a:ea typeface="+mn-ea"/>
                <a:cs typeface="+mn-cs"/>
              </a:rPr>
              <a:t>11 et/ou 12 MAI 2021</a:t>
            </a:r>
            <a:endParaRPr sz="1200" kern="1200" dirty="0">
              <a:solidFill>
                <a:srgbClr val="494949"/>
              </a:solidFill>
              <a:latin typeface="Work Sans" pitchFamily="2" charset="77"/>
              <a:ea typeface="+mn-ea"/>
              <a:cs typeface="+mn-cs"/>
            </a:endParaRPr>
          </a:p>
        </p:txBody>
      </p:sp>
      <p:pic>
        <p:nvPicPr>
          <p:cNvPr id="37" name="Image 3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572C39-E057-4790-9580-9759A0A21B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A587AADB-52BE-4587-B43F-A7CFBD5523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E13EDBC7-DAB5-4E27-B6D1-0551881BC1AE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711EE99C-D9CB-4F6B-AA2F-43CDD0B20D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0" name="Shape 517" descr="Oval 9">
            <a:extLst>
              <a:ext uri="{FF2B5EF4-FFF2-40B4-BE49-F238E27FC236}">
                <a16:creationId xmlns:a16="http://schemas.microsoft.com/office/drawing/2014/main" id="{0C038038-9F9D-4089-AC3A-76FD67D57FEB}"/>
              </a:ext>
            </a:extLst>
          </p:cNvPr>
          <p:cNvSpPr/>
          <p:nvPr/>
        </p:nvSpPr>
        <p:spPr>
          <a:xfrm>
            <a:off x="4352862" y="2876613"/>
            <a:ext cx="987791" cy="987791"/>
          </a:xfrm>
          <a:prstGeom prst="ellipse">
            <a:avLst/>
          </a:prstGeom>
          <a:solidFill>
            <a:srgbClr val="44607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75D9F74-B6D2-439B-A5D4-668837DF1F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27312" y="3106864"/>
            <a:ext cx="548324" cy="548324"/>
          </a:xfrm>
          <a:prstGeom prst="rect">
            <a:avLst/>
          </a:prstGeom>
        </p:spPr>
      </p:pic>
      <p:sp>
        <p:nvSpPr>
          <p:cNvPr id="46" name="Shape 519" descr="Rectangle 13">
            <a:extLst>
              <a:ext uri="{FF2B5EF4-FFF2-40B4-BE49-F238E27FC236}">
                <a16:creationId xmlns:a16="http://schemas.microsoft.com/office/drawing/2014/main" id="{E3A21302-D913-4887-A245-DD2383F6D106}"/>
              </a:ext>
            </a:extLst>
          </p:cNvPr>
          <p:cNvSpPr/>
          <p:nvPr userDrawn="1"/>
        </p:nvSpPr>
        <p:spPr>
          <a:xfrm>
            <a:off x="3763924" y="1968203"/>
            <a:ext cx="21656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sz="1400" dirty="0">
                <a:solidFill>
                  <a:srgbClr val="446072"/>
                </a:solidFill>
              </a:rPr>
              <a:t>Évaluation des dossiers</a:t>
            </a:r>
            <a:endParaRPr sz="1400" dirty="0">
              <a:solidFill>
                <a:srgbClr val="446072"/>
              </a:solidFill>
            </a:endParaRPr>
          </a:p>
        </p:txBody>
      </p:sp>
      <p:sp>
        <p:nvSpPr>
          <p:cNvPr id="47" name="Shape 518" descr="Subtitle 2">
            <a:extLst>
              <a:ext uri="{FF2B5EF4-FFF2-40B4-BE49-F238E27FC236}">
                <a16:creationId xmlns:a16="http://schemas.microsoft.com/office/drawing/2014/main" id="{77E1199F-BDFB-4756-A688-A3D59ADC53DB}"/>
              </a:ext>
            </a:extLst>
          </p:cNvPr>
          <p:cNvSpPr/>
          <p:nvPr userDrawn="1"/>
        </p:nvSpPr>
        <p:spPr>
          <a:xfrm>
            <a:off x="3779242" y="2375664"/>
            <a:ext cx="2244464" cy="404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718" tIns="108718" rIns="108718" bIns="108718">
            <a:spAutoFit/>
          </a:bodyPr>
          <a:lstStyle>
            <a:lvl1pPr algn="ctr" defTabSz="1087636">
              <a:lnSpc>
                <a:spcPts val="4200"/>
              </a:lnSpc>
              <a:spcBef>
                <a:spcPts val="600"/>
              </a:spcBef>
              <a:defRPr sz="2800"/>
            </a:lvl1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494949"/>
                </a:solidFill>
                <a:latin typeface="Work Sans" pitchFamily="2" charset="77"/>
              </a:rPr>
              <a:t>Du 16 AVRIL au 7 MAI 2021</a:t>
            </a:r>
            <a:endParaRPr sz="1200" dirty="0">
              <a:solidFill>
                <a:srgbClr val="494949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2345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90" descr="TextBox 7">
            <a:extLst>
              <a:ext uri="{FF2B5EF4-FFF2-40B4-BE49-F238E27FC236}">
                <a16:creationId xmlns:a16="http://schemas.microsoft.com/office/drawing/2014/main" id="{62D43794-59CC-F64C-A108-3DDC58CEF97E}"/>
              </a:ext>
            </a:extLst>
          </p:cNvPr>
          <p:cNvSpPr/>
          <p:nvPr/>
        </p:nvSpPr>
        <p:spPr>
          <a:xfrm>
            <a:off x="393293" y="712568"/>
            <a:ext cx="10363376" cy="4380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5400" spc="300"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800" dirty="0">
                <a:latin typeface="Work Sans Light" pitchFamily="2" charset="77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fr-FR" sz="2800" b="1" dirty="0">
                <a:latin typeface="Work Sans" pitchFamily="2" charset="77"/>
              </a:rPr>
              <a:t>06 </a:t>
            </a:r>
            <a:r>
              <a:rPr lang="fr-FR" sz="2800" b="1" kern="1200" spc="300" dirty="0">
                <a:solidFill>
                  <a:srgbClr val="446072"/>
                </a:solidFill>
                <a:latin typeface="Work Sans" pitchFamily="2" charset="77"/>
                <a:sym typeface="Montserrat-Bold"/>
              </a:rPr>
              <a:t>CONTACT</a:t>
            </a:r>
            <a:r>
              <a:rPr lang="fr-FR" sz="2800" b="1" kern="1200" spc="300" dirty="0">
                <a:solidFill>
                  <a:schemeClr val="tx1"/>
                </a:solidFill>
                <a:latin typeface="Work Sans" pitchFamily="2" charset="77"/>
                <a:sym typeface="Montserrat-Bold"/>
              </a:rPr>
              <a:t> </a:t>
            </a:r>
            <a:r>
              <a:rPr lang="fr-FR" sz="2400" b="0" i="0" kern="1200" spc="300" dirty="0">
                <a:solidFill>
                  <a:srgbClr val="446072"/>
                </a:solidFill>
                <a:latin typeface="Work Sans Light" pitchFamily="2" charset="77"/>
                <a:sym typeface="Montserrat-Bold"/>
              </a:rPr>
              <a:t>AMI MOBILITÉ INNOVANTE ET DURABLE</a:t>
            </a:r>
          </a:p>
        </p:txBody>
      </p:sp>
      <p:sp>
        <p:nvSpPr>
          <p:cNvPr id="10" name="Shape 391" descr="Rectangle 11">
            <a:extLst>
              <a:ext uri="{FF2B5EF4-FFF2-40B4-BE49-F238E27FC236}">
                <a16:creationId xmlns:a16="http://schemas.microsoft.com/office/drawing/2014/main" id="{E79ABE61-1353-2A4C-8288-7F0415D008FF}"/>
              </a:ext>
            </a:extLst>
          </p:cNvPr>
          <p:cNvSpPr/>
          <p:nvPr/>
        </p:nvSpPr>
        <p:spPr>
          <a:xfrm>
            <a:off x="448762" y="1647742"/>
            <a:ext cx="1868209" cy="50400"/>
          </a:xfrm>
          <a:prstGeom prst="rect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619EFF7-9F15-4EF8-843E-A552214FE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AB15E4C-2706-4DBB-B888-73AE3F3E2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pic>
        <p:nvPicPr>
          <p:cNvPr id="12" name="Image 11" descr="Une image contenant personne, métro&#10;&#10;Description générée automatiquement">
            <a:extLst>
              <a:ext uri="{FF2B5EF4-FFF2-40B4-BE49-F238E27FC236}">
                <a16:creationId xmlns:a16="http://schemas.microsoft.com/office/drawing/2014/main" id="{95D2DBC0-6C3C-402E-B24C-CC45D683B9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87630" y="2416659"/>
            <a:ext cx="6654780" cy="44413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FA1D25-9808-1744-BBFB-3E5398167297}"/>
              </a:ext>
            </a:extLst>
          </p:cNvPr>
          <p:cNvSpPr/>
          <p:nvPr userDrawn="1"/>
        </p:nvSpPr>
        <p:spPr>
          <a:xfrm>
            <a:off x="6007987" y="2416658"/>
            <a:ext cx="6352923" cy="4684015"/>
          </a:xfrm>
          <a:prstGeom prst="rect">
            <a:avLst/>
          </a:prstGeom>
          <a:solidFill>
            <a:srgbClr val="44607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999999"/>
              </a:solidFill>
              <a:effectLst/>
              <a:uFillTx/>
              <a:latin typeface="+mj-lt"/>
              <a:ea typeface="+mj-ea"/>
              <a:cs typeface="+mj-cs"/>
              <a:sym typeface="Montserrat-Light"/>
            </a:endParaRPr>
          </a:p>
        </p:txBody>
      </p:sp>
      <p:sp>
        <p:nvSpPr>
          <p:cNvPr id="11" name="Shape 445" descr="TextBox 45">
            <a:extLst>
              <a:ext uri="{FF2B5EF4-FFF2-40B4-BE49-F238E27FC236}">
                <a16:creationId xmlns:a16="http://schemas.microsoft.com/office/drawing/2014/main" id="{4C0AC933-17E8-C54A-9BE5-D28C1F4CB311}"/>
              </a:ext>
            </a:extLst>
          </p:cNvPr>
          <p:cNvSpPr/>
          <p:nvPr userDrawn="1"/>
        </p:nvSpPr>
        <p:spPr>
          <a:xfrm>
            <a:off x="6554459" y="2734264"/>
            <a:ext cx="530629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ts val="4000"/>
              </a:lnSpc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Work Sans" pitchFamily="2" charset="77"/>
              </a:rPr>
              <a:t>Nous vous recommandons de prendre contact avec Ludivine BIGOT avant de déposer votre candidature afin d’échanger sur votre projet.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F0B2213-FD93-F445-BA7C-2F65057F2CD2}"/>
              </a:ext>
            </a:extLst>
          </p:cNvPr>
          <p:cNvGrpSpPr/>
          <p:nvPr userDrawn="1"/>
        </p:nvGrpSpPr>
        <p:grpSpPr>
          <a:xfrm>
            <a:off x="7124085" y="4169787"/>
            <a:ext cx="3806177" cy="995137"/>
            <a:chOff x="7336745" y="4137888"/>
            <a:chExt cx="3806177" cy="995137"/>
          </a:xfrm>
        </p:grpSpPr>
        <p:sp>
          <p:nvSpPr>
            <p:cNvPr id="13" name="Shape 456" descr="Freeform 64">
              <a:extLst>
                <a:ext uri="{FF2B5EF4-FFF2-40B4-BE49-F238E27FC236}">
                  <a16:creationId xmlns:a16="http://schemas.microsoft.com/office/drawing/2014/main" id="{E56184A9-0DCC-4945-899E-3BB4A22004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6745" y="4476064"/>
              <a:ext cx="569879" cy="39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4" extrusionOk="0">
                  <a:moveTo>
                    <a:pt x="16291" y="11673"/>
                  </a:moveTo>
                  <a:cubicBezTo>
                    <a:pt x="16214" y="11897"/>
                    <a:pt x="16121" y="12098"/>
                    <a:pt x="16028" y="12299"/>
                  </a:cubicBezTo>
                  <a:cubicBezTo>
                    <a:pt x="15997" y="12343"/>
                    <a:pt x="15904" y="12455"/>
                    <a:pt x="15811" y="12567"/>
                  </a:cubicBezTo>
                  <a:lnTo>
                    <a:pt x="14214" y="10713"/>
                  </a:lnTo>
                  <a:lnTo>
                    <a:pt x="14214" y="10690"/>
                  </a:lnTo>
                  <a:cubicBezTo>
                    <a:pt x="14198" y="10690"/>
                    <a:pt x="13888" y="10266"/>
                    <a:pt x="13407" y="9663"/>
                  </a:cubicBezTo>
                  <a:cubicBezTo>
                    <a:pt x="13376" y="9618"/>
                    <a:pt x="13330" y="9574"/>
                    <a:pt x="13299" y="9551"/>
                  </a:cubicBezTo>
                  <a:cubicBezTo>
                    <a:pt x="13206" y="9350"/>
                    <a:pt x="13051" y="9216"/>
                    <a:pt x="12880" y="9261"/>
                  </a:cubicBezTo>
                  <a:cubicBezTo>
                    <a:pt x="12601" y="9283"/>
                    <a:pt x="12337" y="9172"/>
                    <a:pt x="12136" y="8948"/>
                  </a:cubicBezTo>
                  <a:cubicBezTo>
                    <a:pt x="11919" y="8702"/>
                    <a:pt x="11779" y="8345"/>
                    <a:pt x="11748" y="7965"/>
                  </a:cubicBezTo>
                  <a:cubicBezTo>
                    <a:pt x="11733" y="7630"/>
                    <a:pt x="11516" y="7385"/>
                    <a:pt x="11283" y="7407"/>
                  </a:cubicBezTo>
                  <a:lnTo>
                    <a:pt x="9422" y="7697"/>
                  </a:lnTo>
                  <a:cubicBezTo>
                    <a:pt x="9329" y="7720"/>
                    <a:pt x="9252" y="7764"/>
                    <a:pt x="9190" y="7854"/>
                  </a:cubicBezTo>
                  <a:cubicBezTo>
                    <a:pt x="9097" y="7965"/>
                    <a:pt x="9035" y="8144"/>
                    <a:pt x="9035" y="8323"/>
                  </a:cubicBezTo>
                  <a:cubicBezTo>
                    <a:pt x="9035" y="8345"/>
                    <a:pt x="9035" y="8367"/>
                    <a:pt x="9035" y="8390"/>
                  </a:cubicBezTo>
                  <a:cubicBezTo>
                    <a:pt x="9050" y="8546"/>
                    <a:pt x="9004" y="9038"/>
                    <a:pt x="8817" y="9708"/>
                  </a:cubicBezTo>
                  <a:cubicBezTo>
                    <a:pt x="8647" y="10378"/>
                    <a:pt x="8461" y="10758"/>
                    <a:pt x="8368" y="10847"/>
                  </a:cubicBezTo>
                  <a:cubicBezTo>
                    <a:pt x="8337" y="10869"/>
                    <a:pt x="8213" y="10936"/>
                    <a:pt x="8027" y="10892"/>
                  </a:cubicBezTo>
                  <a:cubicBezTo>
                    <a:pt x="7872" y="10847"/>
                    <a:pt x="7779" y="10780"/>
                    <a:pt x="7732" y="10735"/>
                  </a:cubicBezTo>
                  <a:lnTo>
                    <a:pt x="8259" y="6938"/>
                  </a:lnTo>
                  <a:lnTo>
                    <a:pt x="10089" y="6111"/>
                  </a:lnTo>
                  <a:cubicBezTo>
                    <a:pt x="10120" y="6111"/>
                    <a:pt x="10151" y="6089"/>
                    <a:pt x="10167" y="6067"/>
                  </a:cubicBezTo>
                  <a:lnTo>
                    <a:pt x="14617" y="5106"/>
                  </a:lnTo>
                  <a:lnTo>
                    <a:pt x="17191" y="9931"/>
                  </a:lnTo>
                  <a:cubicBezTo>
                    <a:pt x="16757" y="10556"/>
                    <a:pt x="16509" y="11137"/>
                    <a:pt x="16291" y="11673"/>
                  </a:cubicBezTo>
                  <a:close/>
                  <a:moveTo>
                    <a:pt x="16633" y="15828"/>
                  </a:moveTo>
                  <a:lnTo>
                    <a:pt x="16617" y="15850"/>
                  </a:lnTo>
                  <a:cubicBezTo>
                    <a:pt x="16617" y="15850"/>
                    <a:pt x="16617" y="15873"/>
                    <a:pt x="16602" y="15873"/>
                  </a:cubicBezTo>
                  <a:cubicBezTo>
                    <a:pt x="16478" y="16096"/>
                    <a:pt x="16260" y="16118"/>
                    <a:pt x="16105" y="15940"/>
                  </a:cubicBezTo>
                  <a:lnTo>
                    <a:pt x="15656" y="15426"/>
                  </a:lnTo>
                  <a:cubicBezTo>
                    <a:pt x="15656" y="15404"/>
                    <a:pt x="15640" y="15404"/>
                    <a:pt x="15640" y="15381"/>
                  </a:cubicBezTo>
                  <a:lnTo>
                    <a:pt x="13159" y="12500"/>
                  </a:lnTo>
                  <a:cubicBezTo>
                    <a:pt x="12973" y="12299"/>
                    <a:pt x="12710" y="12343"/>
                    <a:pt x="12554" y="12611"/>
                  </a:cubicBezTo>
                  <a:cubicBezTo>
                    <a:pt x="12477" y="12746"/>
                    <a:pt x="12446" y="12902"/>
                    <a:pt x="12461" y="13058"/>
                  </a:cubicBezTo>
                  <a:cubicBezTo>
                    <a:pt x="12477" y="13237"/>
                    <a:pt x="12523" y="13371"/>
                    <a:pt x="12616" y="13483"/>
                  </a:cubicBezTo>
                  <a:lnTo>
                    <a:pt x="15113" y="16364"/>
                  </a:lnTo>
                  <a:cubicBezTo>
                    <a:pt x="15284" y="16587"/>
                    <a:pt x="15315" y="16990"/>
                    <a:pt x="15175" y="17258"/>
                  </a:cubicBezTo>
                  <a:lnTo>
                    <a:pt x="15159" y="17280"/>
                  </a:lnTo>
                  <a:cubicBezTo>
                    <a:pt x="15051" y="17481"/>
                    <a:pt x="14834" y="17503"/>
                    <a:pt x="14710" y="17347"/>
                  </a:cubicBezTo>
                  <a:lnTo>
                    <a:pt x="12136" y="14354"/>
                  </a:lnTo>
                  <a:cubicBezTo>
                    <a:pt x="11950" y="14153"/>
                    <a:pt x="11671" y="14175"/>
                    <a:pt x="11531" y="14443"/>
                  </a:cubicBezTo>
                  <a:cubicBezTo>
                    <a:pt x="11454" y="14577"/>
                    <a:pt x="11423" y="14756"/>
                    <a:pt x="11438" y="14912"/>
                  </a:cubicBezTo>
                  <a:cubicBezTo>
                    <a:pt x="11454" y="15069"/>
                    <a:pt x="11500" y="15225"/>
                    <a:pt x="11593" y="15337"/>
                  </a:cubicBezTo>
                  <a:lnTo>
                    <a:pt x="13593" y="17637"/>
                  </a:lnTo>
                  <a:cubicBezTo>
                    <a:pt x="13779" y="17861"/>
                    <a:pt x="13810" y="18240"/>
                    <a:pt x="13686" y="18508"/>
                  </a:cubicBezTo>
                  <a:cubicBezTo>
                    <a:pt x="13671" y="18508"/>
                    <a:pt x="13671" y="18531"/>
                    <a:pt x="13671" y="18531"/>
                  </a:cubicBezTo>
                  <a:cubicBezTo>
                    <a:pt x="13655" y="18531"/>
                    <a:pt x="13655" y="18553"/>
                    <a:pt x="13640" y="18553"/>
                  </a:cubicBezTo>
                  <a:cubicBezTo>
                    <a:pt x="13531" y="18754"/>
                    <a:pt x="13314" y="18777"/>
                    <a:pt x="13175" y="18620"/>
                  </a:cubicBezTo>
                  <a:lnTo>
                    <a:pt x="11097" y="16208"/>
                  </a:lnTo>
                  <a:cubicBezTo>
                    <a:pt x="10957" y="16051"/>
                    <a:pt x="10771" y="16029"/>
                    <a:pt x="10632" y="16163"/>
                  </a:cubicBezTo>
                  <a:cubicBezTo>
                    <a:pt x="10570" y="16185"/>
                    <a:pt x="10523" y="16252"/>
                    <a:pt x="10492" y="16319"/>
                  </a:cubicBezTo>
                  <a:cubicBezTo>
                    <a:pt x="10337" y="16587"/>
                    <a:pt x="10368" y="16967"/>
                    <a:pt x="10554" y="17191"/>
                  </a:cubicBezTo>
                  <a:lnTo>
                    <a:pt x="11996" y="18821"/>
                  </a:lnTo>
                  <a:cubicBezTo>
                    <a:pt x="12089" y="18933"/>
                    <a:pt x="12151" y="19089"/>
                    <a:pt x="12167" y="19246"/>
                  </a:cubicBezTo>
                  <a:cubicBezTo>
                    <a:pt x="12213" y="19536"/>
                    <a:pt x="12151" y="19670"/>
                    <a:pt x="12105" y="19759"/>
                  </a:cubicBezTo>
                  <a:cubicBezTo>
                    <a:pt x="12027" y="19893"/>
                    <a:pt x="11950" y="19938"/>
                    <a:pt x="11841" y="19938"/>
                  </a:cubicBezTo>
                  <a:cubicBezTo>
                    <a:pt x="11748" y="19938"/>
                    <a:pt x="11640" y="19871"/>
                    <a:pt x="11547" y="19782"/>
                  </a:cubicBezTo>
                  <a:lnTo>
                    <a:pt x="10601" y="18687"/>
                  </a:lnTo>
                  <a:cubicBezTo>
                    <a:pt x="10554" y="18263"/>
                    <a:pt x="10399" y="17861"/>
                    <a:pt x="10151" y="17548"/>
                  </a:cubicBezTo>
                  <a:cubicBezTo>
                    <a:pt x="10042" y="17436"/>
                    <a:pt x="9918" y="17347"/>
                    <a:pt x="9794" y="17280"/>
                  </a:cubicBezTo>
                  <a:lnTo>
                    <a:pt x="9965" y="16967"/>
                  </a:lnTo>
                  <a:cubicBezTo>
                    <a:pt x="10399" y="16208"/>
                    <a:pt x="10306" y="15069"/>
                    <a:pt x="9763" y="14443"/>
                  </a:cubicBezTo>
                  <a:cubicBezTo>
                    <a:pt x="9252" y="13840"/>
                    <a:pt x="8492" y="13929"/>
                    <a:pt x="8058" y="14644"/>
                  </a:cubicBezTo>
                  <a:cubicBezTo>
                    <a:pt x="7980" y="14488"/>
                    <a:pt x="7887" y="14331"/>
                    <a:pt x="7779" y="14197"/>
                  </a:cubicBezTo>
                  <a:cubicBezTo>
                    <a:pt x="7375" y="13728"/>
                    <a:pt x="6833" y="13684"/>
                    <a:pt x="6399" y="14041"/>
                  </a:cubicBezTo>
                  <a:cubicBezTo>
                    <a:pt x="6321" y="13818"/>
                    <a:pt x="6212" y="13617"/>
                    <a:pt x="6073" y="13460"/>
                  </a:cubicBezTo>
                  <a:cubicBezTo>
                    <a:pt x="5964" y="13326"/>
                    <a:pt x="5840" y="13237"/>
                    <a:pt x="5716" y="13170"/>
                  </a:cubicBezTo>
                  <a:cubicBezTo>
                    <a:pt x="5685" y="13081"/>
                    <a:pt x="5623" y="12991"/>
                    <a:pt x="5561" y="12924"/>
                  </a:cubicBezTo>
                  <a:cubicBezTo>
                    <a:pt x="5406" y="12768"/>
                    <a:pt x="5220" y="12567"/>
                    <a:pt x="5174" y="12500"/>
                  </a:cubicBezTo>
                  <a:cubicBezTo>
                    <a:pt x="5065" y="12276"/>
                    <a:pt x="4987" y="12075"/>
                    <a:pt x="4894" y="11852"/>
                  </a:cubicBezTo>
                  <a:cubicBezTo>
                    <a:pt x="4677" y="11316"/>
                    <a:pt x="4429" y="10735"/>
                    <a:pt x="3995" y="10110"/>
                  </a:cubicBezTo>
                  <a:lnTo>
                    <a:pt x="6600" y="5419"/>
                  </a:lnTo>
                  <a:cubicBezTo>
                    <a:pt x="6662" y="5419"/>
                    <a:pt x="6724" y="5419"/>
                    <a:pt x="6771" y="5441"/>
                  </a:cubicBezTo>
                  <a:cubicBezTo>
                    <a:pt x="7174" y="5486"/>
                    <a:pt x="7717" y="5575"/>
                    <a:pt x="8228" y="5665"/>
                  </a:cubicBezTo>
                  <a:lnTo>
                    <a:pt x="7763" y="5888"/>
                  </a:lnTo>
                  <a:cubicBezTo>
                    <a:pt x="7624" y="5955"/>
                    <a:pt x="7515" y="6134"/>
                    <a:pt x="7484" y="6335"/>
                  </a:cubicBezTo>
                  <a:lnTo>
                    <a:pt x="6864" y="10623"/>
                  </a:lnTo>
                  <a:cubicBezTo>
                    <a:pt x="6864" y="10668"/>
                    <a:pt x="6864" y="10713"/>
                    <a:pt x="6864" y="10758"/>
                  </a:cubicBezTo>
                  <a:cubicBezTo>
                    <a:pt x="6864" y="11227"/>
                    <a:pt x="7065" y="11629"/>
                    <a:pt x="7406" y="11874"/>
                  </a:cubicBezTo>
                  <a:cubicBezTo>
                    <a:pt x="7624" y="12031"/>
                    <a:pt x="7903" y="12142"/>
                    <a:pt x="8166" y="12142"/>
                  </a:cubicBezTo>
                  <a:cubicBezTo>
                    <a:pt x="8430" y="12142"/>
                    <a:pt x="8693" y="12053"/>
                    <a:pt x="8880" y="11830"/>
                  </a:cubicBezTo>
                  <a:cubicBezTo>
                    <a:pt x="9236" y="11472"/>
                    <a:pt x="9500" y="10623"/>
                    <a:pt x="9624" y="10154"/>
                  </a:cubicBezTo>
                  <a:cubicBezTo>
                    <a:pt x="9670" y="9953"/>
                    <a:pt x="9810" y="9395"/>
                    <a:pt x="9872" y="8881"/>
                  </a:cubicBezTo>
                  <a:lnTo>
                    <a:pt x="11004" y="8702"/>
                  </a:lnTo>
                  <a:cubicBezTo>
                    <a:pt x="11112" y="9172"/>
                    <a:pt x="11314" y="9574"/>
                    <a:pt x="11593" y="9909"/>
                  </a:cubicBezTo>
                  <a:cubicBezTo>
                    <a:pt x="11934" y="10288"/>
                    <a:pt x="12337" y="10489"/>
                    <a:pt x="12756" y="10489"/>
                  </a:cubicBezTo>
                  <a:cubicBezTo>
                    <a:pt x="12772" y="10489"/>
                    <a:pt x="12772" y="10489"/>
                    <a:pt x="12787" y="10489"/>
                  </a:cubicBezTo>
                  <a:cubicBezTo>
                    <a:pt x="12803" y="10534"/>
                    <a:pt x="12818" y="10556"/>
                    <a:pt x="12849" y="10579"/>
                  </a:cubicBezTo>
                  <a:cubicBezTo>
                    <a:pt x="13221" y="11070"/>
                    <a:pt x="13500" y="11428"/>
                    <a:pt x="13593" y="11562"/>
                  </a:cubicBezTo>
                  <a:cubicBezTo>
                    <a:pt x="13609" y="11584"/>
                    <a:pt x="13624" y="11606"/>
                    <a:pt x="13655" y="11629"/>
                  </a:cubicBezTo>
                  <a:lnTo>
                    <a:pt x="16571" y="15002"/>
                  </a:lnTo>
                  <a:cubicBezTo>
                    <a:pt x="16741" y="15203"/>
                    <a:pt x="16772" y="15582"/>
                    <a:pt x="16633" y="15828"/>
                  </a:cubicBezTo>
                  <a:close/>
                  <a:moveTo>
                    <a:pt x="9267" y="20072"/>
                  </a:moveTo>
                  <a:cubicBezTo>
                    <a:pt x="9128" y="20318"/>
                    <a:pt x="8880" y="20362"/>
                    <a:pt x="8709" y="20161"/>
                  </a:cubicBezTo>
                  <a:cubicBezTo>
                    <a:pt x="8538" y="19960"/>
                    <a:pt x="8507" y="19603"/>
                    <a:pt x="8647" y="19357"/>
                  </a:cubicBezTo>
                  <a:lnTo>
                    <a:pt x="9066" y="18620"/>
                  </a:lnTo>
                  <a:cubicBezTo>
                    <a:pt x="9143" y="18464"/>
                    <a:pt x="9252" y="18397"/>
                    <a:pt x="9376" y="18397"/>
                  </a:cubicBezTo>
                  <a:cubicBezTo>
                    <a:pt x="9453" y="18397"/>
                    <a:pt x="9546" y="18441"/>
                    <a:pt x="9624" y="18531"/>
                  </a:cubicBezTo>
                  <a:cubicBezTo>
                    <a:pt x="9794" y="18710"/>
                    <a:pt x="9810" y="19067"/>
                    <a:pt x="9686" y="19313"/>
                  </a:cubicBezTo>
                  <a:close/>
                  <a:moveTo>
                    <a:pt x="7499" y="19156"/>
                  </a:moveTo>
                  <a:cubicBezTo>
                    <a:pt x="7391" y="19179"/>
                    <a:pt x="7298" y="19134"/>
                    <a:pt x="7205" y="19045"/>
                  </a:cubicBezTo>
                  <a:cubicBezTo>
                    <a:pt x="7127" y="18955"/>
                    <a:pt x="7081" y="18821"/>
                    <a:pt x="7065" y="18665"/>
                  </a:cubicBezTo>
                  <a:cubicBezTo>
                    <a:pt x="7050" y="18508"/>
                    <a:pt x="7081" y="18352"/>
                    <a:pt x="7143" y="18240"/>
                  </a:cubicBezTo>
                  <a:lnTo>
                    <a:pt x="8678" y="15493"/>
                  </a:lnTo>
                  <a:cubicBezTo>
                    <a:pt x="8817" y="15247"/>
                    <a:pt x="9066" y="15203"/>
                    <a:pt x="9236" y="15404"/>
                  </a:cubicBezTo>
                  <a:cubicBezTo>
                    <a:pt x="9407" y="15605"/>
                    <a:pt x="9438" y="15962"/>
                    <a:pt x="9298" y="16208"/>
                  </a:cubicBezTo>
                  <a:lnTo>
                    <a:pt x="7763" y="18955"/>
                  </a:lnTo>
                  <a:cubicBezTo>
                    <a:pt x="7701" y="19067"/>
                    <a:pt x="7608" y="19134"/>
                    <a:pt x="7499" y="19156"/>
                  </a:cubicBezTo>
                  <a:close/>
                  <a:moveTo>
                    <a:pt x="5918" y="17548"/>
                  </a:moveTo>
                  <a:cubicBezTo>
                    <a:pt x="5840" y="17459"/>
                    <a:pt x="5794" y="17325"/>
                    <a:pt x="5778" y="17168"/>
                  </a:cubicBezTo>
                  <a:cubicBezTo>
                    <a:pt x="5763" y="17012"/>
                    <a:pt x="5794" y="16878"/>
                    <a:pt x="5856" y="16744"/>
                  </a:cubicBezTo>
                  <a:lnTo>
                    <a:pt x="6693" y="15270"/>
                  </a:lnTo>
                  <a:cubicBezTo>
                    <a:pt x="6817" y="15002"/>
                    <a:pt x="7081" y="14979"/>
                    <a:pt x="7251" y="15180"/>
                  </a:cubicBezTo>
                  <a:cubicBezTo>
                    <a:pt x="7329" y="15270"/>
                    <a:pt x="7375" y="15404"/>
                    <a:pt x="7391" y="15560"/>
                  </a:cubicBezTo>
                  <a:cubicBezTo>
                    <a:pt x="7406" y="15694"/>
                    <a:pt x="7375" y="15850"/>
                    <a:pt x="7313" y="15962"/>
                  </a:cubicBezTo>
                  <a:lnTo>
                    <a:pt x="6476" y="17459"/>
                  </a:lnTo>
                  <a:cubicBezTo>
                    <a:pt x="6337" y="17704"/>
                    <a:pt x="6088" y="17749"/>
                    <a:pt x="5918" y="17548"/>
                  </a:cubicBezTo>
                  <a:close/>
                  <a:moveTo>
                    <a:pt x="4631" y="16051"/>
                  </a:moveTo>
                  <a:cubicBezTo>
                    <a:pt x="4460" y="15850"/>
                    <a:pt x="4429" y="15493"/>
                    <a:pt x="4569" y="15247"/>
                  </a:cubicBezTo>
                  <a:lnTo>
                    <a:pt x="4987" y="14510"/>
                  </a:lnTo>
                  <a:cubicBezTo>
                    <a:pt x="5050" y="14398"/>
                    <a:pt x="5143" y="14309"/>
                    <a:pt x="5251" y="14309"/>
                  </a:cubicBezTo>
                  <a:cubicBezTo>
                    <a:pt x="5267" y="14287"/>
                    <a:pt x="5282" y="14287"/>
                    <a:pt x="5282" y="14287"/>
                  </a:cubicBezTo>
                  <a:cubicBezTo>
                    <a:pt x="5375" y="14287"/>
                    <a:pt x="5468" y="14331"/>
                    <a:pt x="5530" y="14421"/>
                  </a:cubicBezTo>
                  <a:cubicBezTo>
                    <a:pt x="5701" y="14622"/>
                    <a:pt x="5732" y="14979"/>
                    <a:pt x="5592" y="15225"/>
                  </a:cubicBezTo>
                  <a:lnTo>
                    <a:pt x="5189" y="15962"/>
                  </a:lnTo>
                  <a:cubicBezTo>
                    <a:pt x="5050" y="16208"/>
                    <a:pt x="4801" y="16252"/>
                    <a:pt x="4631" y="16051"/>
                  </a:cubicBezTo>
                  <a:close/>
                  <a:moveTo>
                    <a:pt x="21408" y="8680"/>
                  </a:moveTo>
                  <a:cubicBezTo>
                    <a:pt x="21269" y="8412"/>
                    <a:pt x="20990" y="8367"/>
                    <a:pt x="20804" y="8568"/>
                  </a:cubicBezTo>
                  <a:lnTo>
                    <a:pt x="19145" y="10400"/>
                  </a:lnTo>
                  <a:cubicBezTo>
                    <a:pt x="18927" y="10646"/>
                    <a:pt x="18602" y="10579"/>
                    <a:pt x="18431" y="10266"/>
                  </a:cubicBezTo>
                  <a:lnTo>
                    <a:pt x="18168" y="9775"/>
                  </a:lnTo>
                  <a:cubicBezTo>
                    <a:pt x="18152" y="9708"/>
                    <a:pt x="18137" y="9641"/>
                    <a:pt x="18106" y="9596"/>
                  </a:cubicBezTo>
                  <a:cubicBezTo>
                    <a:pt x="18090" y="9551"/>
                    <a:pt x="18059" y="9529"/>
                    <a:pt x="18028" y="9507"/>
                  </a:cubicBezTo>
                  <a:lnTo>
                    <a:pt x="15284" y="4324"/>
                  </a:lnTo>
                  <a:cubicBezTo>
                    <a:pt x="15190" y="4168"/>
                    <a:pt x="15159" y="3967"/>
                    <a:pt x="15175" y="3766"/>
                  </a:cubicBezTo>
                  <a:cubicBezTo>
                    <a:pt x="15190" y="3587"/>
                    <a:pt x="15268" y="3409"/>
                    <a:pt x="15377" y="3297"/>
                  </a:cubicBezTo>
                  <a:lnTo>
                    <a:pt x="17036" y="1465"/>
                  </a:lnTo>
                  <a:cubicBezTo>
                    <a:pt x="17222" y="1264"/>
                    <a:pt x="17253" y="862"/>
                    <a:pt x="17113" y="594"/>
                  </a:cubicBezTo>
                  <a:cubicBezTo>
                    <a:pt x="16974" y="326"/>
                    <a:pt x="16695" y="281"/>
                    <a:pt x="16509" y="482"/>
                  </a:cubicBezTo>
                  <a:lnTo>
                    <a:pt x="14849" y="2314"/>
                  </a:lnTo>
                  <a:cubicBezTo>
                    <a:pt x="14570" y="2627"/>
                    <a:pt x="14384" y="3096"/>
                    <a:pt x="14338" y="3610"/>
                  </a:cubicBezTo>
                  <a:cubicBezTo>
                    <a:pt x="14322" y="3721"/>
                    <a:pt x="14322" y="3811"/>
                    <a:pt x="14322" y="3900"/>
                  </a:cubicBezTo>
                  <a:lnTo>
                    <a:pt x="9903" y="4883"/>
                  </a:lnTo>
                  <a:cubicBezTo>
                    <a:pt x="9887" y="4883"/>
                    <a:pt x="9856" y="4905"/>
                    <a:pt x="9841" y="4905"/>
                  </a:cubicBezTo>
                  <a:cubicBezTo>
                    <a:pt x="9329" y="4615"/>
                    <a:pt x="8321" y="4436"/>
                    <a:pt x="7143" y="4257"/>
                  </a:cubicBezTo>
                  <a:cubicBezTo>
                    <a:pt x="7360" y="3476"/>
                    <a:pt x="7205" y="2560"/>
                    <a:pt x="6724" y="2001"/>
                  </a:cubicBezTo>
                  <a:lnTo>
                    <a:pt x="5096" y="125"/>
                  </a:lnTo>
                  <a:cubicBezTo>
                    <a:pt x="4910" y="-76"/>
                    <a:pt x="4631" y="-31"/>
                    <a:pt x="4491" y="237"/>
                  </a:cubicBezTo>
                  <a:cubicBezTo>
                    <a:pt x="4336" y="505"/>
                    <a:pt x="4367" y="884"/>
                    <a:pt x="4553" y="1108"/>
                  </a:cubicBezTo>
                  <a:lnTo>
                    <a:pt x="6197" y="2962"/>
                  </a:lnTo>
                  <a:cubicBezTo>
                    <a:pt x="6414" y="3230"/>
                    <a:pt x="6445" y="3677"/>
                    <a:pt x="6274" y="4012"/>
                  </a:cubicBezTo>
                  <a:lnTo>
                    <a:pt x="3034" y="9864"/>
                  </a:lnTo>
                  <a:cubicBezTo>
                    <a:pt x="2863" y="10177"/>
                    <a:pt x="2538" y="10221"/>
                    <a:pt x="2320" y="9976"/>
                  </a:cubicBezTo>
                  <a:lnTo>
                    <a:pt x="692" y="8099"/>
                  </a:lnTo>
                  <a:cubicBezTo>
                    <a:pt x="506" y="7898"/>
                    <a:pt x="243" y="7943"/>
                    <a:pt x="88" y="8189"/>
                  </a:cubicBezTo>
                  <a:cubicBezTo>
                    <a:pt x="-52" y="8457"/>
                    <a:pt x="-21" y="8859"/>
                    <a:pt x="150" y="9060"/>
                  </a:cubicBezTo>
                  <a:lnTo>
                    <a:pt x="1793" y="10936"/>
                  </a:lnTo>
                  <a:cubicBezTo>
                    <a:pt x="2041" y="11227"/>
                    <a:pt x="2336" y="11361"/>
                    <a:pt x="2646" y="11361"/>
                  </a:cubicBezTo>
                  <a:cubicBezTo>
                    <a:pt x="2910" y="11361"/>
                    <a:pt x="3189" y="11249"/>
                    <a:pt x="3406" y="11026"/>
                  </a:cubicBezTo>
                  <a:cubicBezTo>
                    <a:pt x="3763" y="11517"/>
                    <a:pt x="3949" y="11986"/>
                    <a:pt x="4150" y="12477"/>
                  </a:cubicBezTo>
                  <a:cubicBezTo>
                    <a:pt x="4243" y="12701"/>
                    <a:pt x="4352" y="12947"/>
                    <a:pt x="4460" y="13192"/>
                  </a:cubicBezTo>
                  <a:cubicBezTo>
                    <a:pt x="4491" y="13259"/>
                    <a:pt x="4538" y="13326"/>
                    <a:pt x="4569" y="13371"/>
                  </a:cubicBezTo>
                  <a:cubicBezTo>
                    <a:pt x="4476" y="13483"/>
                    <a:pt x="4383" y="13594"/>
                    <a:pt x="4305" y="13728"/>
                  </a:cubicBezTo>
                  <a:lnTo>
                    <a:pt x="3902" y="14488"/>
                  </a:lnTo>
                  <a:cubicBezTo>
                    <a:pt x="3468" y="15270"/>
                    <a:pt x="3545" y="16386"/>
                    <a:pt x="4088" y="17012"/>
                  </a:cubicBezTo>
                  <a:cubicBezTo>
                    <a:pt x="4321" y="17280"/>
                    <a:pt x="4600" y="17414"/>
                    <a:pt x="4879" y="17414"/>
                  </a:cubicBezTo>
                  <a:cubicBezTo>
                    <a:pt x="4894" y="17414"/>
                    <a:pt x="4910" y="17414"/>
                    <a:pt x="4941" y="17414"/>
                  </a:cubicBezTo>
                  <a:cubicBezTo>
                    <a:pt x="4987" y="17838"/>
                    <a:pt x="5143" y="18240"/>
                    <a:pt x="5391" y="18508"/>
                  </a:cubicBezTo>
                  <a:cubicBezTo>
                    <a:pt x="5608" y="18777"/>
                    <a:pt x="5887" y="18911"/>
                    <a:pt x="6166" y="18911"/>
                  </a:cubicBezTo>
                  <a:cubicBezTo>
                    <a:pt x="6181" y="18911"/>
                    <a:pt x="6212" y="18911"/>
                    <a:pt x="6228" y="18911"/>
                  </a:cubicBezTo>
                  <a:cubicBezTo>
                    <a:pt x="6274" y="19335"/>
                    <a:pt x="6430" y="19715"/>
                    <a:pt x="6678" y="20005"/>
                  </a:cubicBezTo>
                  <a:cubicBezTo>
                    <a:pt x="6895" y="20273"/>
                    <a:pt x="7174" y="20407"/>
                    <a:pt x="7453" y="20407"/>
                  </a:cubicBezTo>
                  <a:cubicBezTo>
                    <a:pt x="7499" y="20407"/>
                    <a:pt x="7546" y="20385"/>
                    <a:pt x="7593" y="20385"/>
                  </a:cubicBezTo>
                  <a:cubicBezTo>
                    <a:pt x="7655" y="20385"/>
                    <a:pt x="7717" y="20362"/>
                    <a:pt x="7779" y="20340"/>
                  </a:cubicBezTo>
                  <a:cubicBezTo>
                    <a:pt x="7856" y="20631"/>
                    <a:pt x="7996" y="20899"/>
                    <a:pt x="8182" y="21122"/>
                  </a:cubicBezTo>
                  <a:cubicBezTo>
                    <a:pt x="8399" y="21390"/>
                    <a:pt x="8678" y="21524"/>
                    <a:pt x="8957" y="21524"/>
                  </a:cubicBezTo>
                  <a:cubicBezTo>
                    <a:pt x="9329" y="21524"/>
                    <a:pt x="9686" y="21278"/>
                    <a:pt x="9934" y="20832"/>
                  </a:cubicBezTo>
                  <a:lnTo>
                    <a:pt x="10353" y="20094"/>
                  </a:lnTo>
                  <a:cubicBezTo>
                    <a:pt x="10368" y="20072"/>
                    <a:pt x="10384" y="20050"/>
                    <a:pt x="10384" y="20005"/>
                  </a:cubicBezTo>
                  <a:lnTo>
                    <a:pt x="11019" y="20742"/>
                  </a:lnTo>
                  <a:cubicBezTo>
                    <a:pt x="11252" y="21010"/>
                    <a:pt x="11547" y="21167"/>
                    <a:pt x="11841" y="21167"/>
                  </a:cubicBezTo>
                  <a:lnTo>
                    <a:pt x="11857" y="21167"/>
                  </a:lnTo>
                  <a:cubicBezTo>
                    <a:pt x="12229" y="21167"/>
                    <a:pt x="12539" y="20943"/>
                    <a:pt x="12772" y="20541"/>
                  </a:cubicBezTo>
                  <a:cubicBezTo>
                    <a:pt x="12880" y="20340"/>
                    <a:pt x="12958" y="20117"/>
                    <a:pt x="13004" y="19871"/>
                  </a:cubicBezTo>
                  <a:cubicBezTo>
                    <a:pt x="13128" y="19938"/>
                    <a:pt x="13268" y="19960"/>
                    <a:pt x="13392" y="19960"/>
                  </a:cubicBezTo>
                  <a:cubicBezTo>
                    <a:pt x="13733" y="19960"/>
                    <a:pt x="14059" y="19759"/>
                    <a:pt x="14291" y="19357"/>
                  </a:cubicBezTo>
                  <a:cubicBezTo>
                    <a:pt x="14307" y="19335"/>
                    <a:pt x="14322" y="19313"/>
                    <a:pt x="14338" y="19290"/>
                  </a:cubicBezTo>
                  <a:cubicBezTo>
                    <a:pt x="14338" y="19268"/>
                    <a:pt x="14353" y="19268"/>
                    <a:pt x="14369" y="19246"/>
                  </a:cubicBezTo>
                  <a:cubicBezTo>
                    <a:pt x="14462" y="19045"/>
                    <a:pt x="14539" y="18821"/>
                    <a:pt x="14570" y="18620"/>
                  </a:cubicBezTo>
                  <a:cubicBezTo>
                    <a:pt x="14679" y="18665"/>
                    <a:pt x="14787" y="18687"/>
                    <a:pt x="14911" y="18687"/>
                  </a:cubicBezTo>
                  <a:cubicBezTo>
                    <a:pt x="15253" y="18687"/>
                    <a:pt x="15594" y="18464"/>
                    <a:pt x="15811" y="18062"/>
                  </a:cubicBezTo>
                  <a:cubicBezTo>
                    <a:pt x="15826" y="18062"/>
                    <a:pt x="15826" y="18039"/>
                    <a:pt x="15826" y="18039"/>
                  </a:cubicBezTo>
                  <a:cubicBezTo>
                    <a:pt x="15842" y="18017"/>
                    <a:pt x="15842" y="18017"/>
                    <a:pt x="15842" y="18017"/>
                  </a:cubicBezTo>
                  <a:cubicBezTo>
                    <a:pt x="15966" y="17771"/>
                    <a:pt x="16059" y="17526"/>
                    <a:pt x="16090" y="17258"/>
                  </a:cubicBezTo>
                  <a:cubicBezTo>
                    <a:pt x="16167" y="17280"/>
                    <a:pt x="16260" y="17280"/>
                    <a:pt x="16338" y="17280"/>
                  </a:cubicBezTo>
                  <a:cubicBezTo>
                    <a:pt x="16679" y="17280"/>
                    <a:pt x="17020" y="17079"/>
                    <a:pt x="17253" y="16677"/>
                  </a:cubicBezTo>
                  <a:cubicBezTo>
                    <a:pt x="17268" y="16655"/>
                    <a:pt x="17284" y="16632"/>
                    <a:pt x="17284" y="16632"/>
                  </a:cubicBezTo>
                  <a:lnTo>
                    <a:pt x="17315" y="16587"/>
                  </a:lnTo>
                  <a:cubicBezTo>
                    <a:pt x="17733" y="15806"/>
                    <a:pt x="17640" y="14667"/>
                    <a:pt x="17098" y="14041"/>
                  </a:cubicBezTo>
                  <a:lnTo>
                    <a:pt x="16493" y="13349"/>
                  </a:lnTo>
                  <a:cubicBezTo>
                    <a:pt x="16602" y="13237"/>
                    <a:pt x="16679" y="13125"/>
                    <a:pt x="16726" y="13014"/>
                  </a:cubicBezTo>
                  <a:cubicBezTo>
                    <a:pt x="16850" y="12768"/>
                    <a:pt x="16943" y="12522"/>
                    <a:pt x="17036" y="12299"/>
                  </a:cubicBezTo>
                  <a:cubicBezTo>
                    <a:pt x="17222" y="11830"/>
                    <a:pt x="17408" y="11383"/>
                    <a:pt x="17718" y="10936"/>
                  </a:cubicBezTo>
                  <a:lnTo>
                    <a:pt x="17749" y="11003"/>
                  </a:lnTo>
                  <a:cubicBezTo>
                    <a:pt x="18028" y="11517"/>
                    <a:pt x="18431" y="11785"/>
                    <a:pt x="18834" y="11785"/>
                  </a:cubicBezTo>
                  <a:cubicBezTo>
                    <a:pt x="19129" y="11785"/>
                    <a:pt x="19424" y="11651"/>
                    <a:pt x="19672" y="11383"/>
                  </a:cubicBezTo>
                  <a:lnTo>
                    <a:pt x="21331" y="9551"/>
                  </a:lnTo>
                  <a:cubicBezTo>
                    <a:pt x="21517" y="9328"/>
                    <a:pt x="21548" y="8948"/>
                    <a:pt x="21408" y="86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4" name="Group 459" descr="Group 78">
              <a:extLst>
                <a:ext uri="{FF2B5EF4-FFF2-40B4-BE49-F238E27FC236}">
                  <a16:creationId xmlns:a16="http://schemas.microsoft.com/office/drawing/2014/main" id="{2F3D6F9E-96E5-5D47-B01E-45150EBD903E}"/>
                </a:ext>
              </a:extLst>
            </p:cNvPr>
            <p:cNvGrpSpPr/>
            <p:nvPr/>
          </p:nvGrpSpPr>
          <p:grpSpPr>
            <a:xfrm>
              <a:off x="8253344" y="4137888"/>
              <a:ext cx="2889578" cy="995137"/>
              <a:chOff x="0" y="-161315"/>
              <a:chExt cx="8021089" cy="1340615"/>
            </a:xfrm>
          </p:grpSpPr>
          <p:sp>
            <p:nvSpPr>
              <p:cNvPr id="15" name="Shape 457" descr="TextBox 79">
                <a:extLst>
                  <a:ext uri="{FF2B5EF4-FFF2-40B4-BE49-F238E27FC236}">
                    <a16:creationId xmlns:a16="http://schemas.microsoft.com/office/drawing/2014/main" id="{D0C86EC1-5808-6A49-A41F-94C31B30E444}"/>
                  </a:ext>
                </a:extLst>
              </p:cNvPr>
              <p:cNvSpPr/>
              <p:nvPr/>
            </p:nvSpPr>
            <p:spPr>
              <a:xfrm>
                <a:off x="0" y="474437"/>
                <a:ext cx="8021089" cy="704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ts val="4000"/>
                  </a:lnSpc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fr-FR" sz="1400" dirty="0"/>
                  <a:t>Ludivine.bigot@pole-tes.com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1400" dirty="0"/>
                  <a:t>02 31 53 63 33</a:t>
                </a:r>
              </a:p>
            </p:txBody>
          </p:sp>
          <p:sp>
            <p:nvSpPr>
              <p:cNvPr id="16" name="Shape 458" descr="Rectangle 80">
                <a:extLst>
                  <a:ext uri="{FF2B5EF4-FFF2-40B4-BE49-F238E27FC236}">
                    <a16:creationId xmlns:a16="http://schemas.microsoft.com/office/drawing/2014/main" id="{7B475FA5-EE3F-BD4E-A0A8-FF10D4AC8110}"/>
                  </a:ext>
                </a:extLst>
              </p:cNvPr>
              <p:cNvSpPr/>
              <p:nvPr/>
            </p:nvSpPr>
            <p:spPr>
              <a:xfrm>
                <a:off x="0" y="-161315"/>
                <a:ext cx="4396271" cy="4560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600" dirty="0"/>
                  <a:t>Ludivine BIGOT</a:t>
                </a:r>
                <a:endParaRPr sz="1600" dirty="0">
                  <a:latin typeface="Work Sans Light" pitchFamily="2" charset="7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5404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414914A-1A9F-D546-826C-C2B46238FB86}"/>
              </a:ext>
            </a:extLst>
          </p:cNvPr>
          <p:cNvSpPr txBox="1"/>
          <p:nvPr userDrawn="1"/>
        </p:nvSpPr>
        <p:spPr>
          <a:xfrm>
            <a:off x="-8488494" y="11763339"/>
            <a:ext cx="3259391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www.</a:t>
            </a:r>
            <a:r>
              <a:rPr kumimoji="0" lang="fr-FR" b="1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pole-tes</a:t>
            </a:r>
            <a:r>
              <a:rPr kumimoji="0" lang="fr-FR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.com</a:t>
            </a:r>
            <a:endParaRPr kumimoji="0" lang="fr-FR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contact@pole-tes.com</a:t>
            </a:r>
            <a:endParaRPr kumimoji="0" lang="fr-FR" sz="24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spc="300" dirty="0">
                <a:solidFill>
                  <a:schemeClr val="tx1">
                    <a:lumMod val="50000"/>
                  </a:schemeClr>
                </a:solidFill>
                <a:latin typeface="Oswald" panose="02000503000000000000" pitchFamily="2" charset="0"/>
              </a:rPr>
              <a:t>02 31 53 63 30</a:t>
            </a:r>
            <a:endParaRPr kumimoji="0" lang="fr-FR" sz="24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9A5881-906B-0740-82B9-358769F7B34E}"/>
              </a:ext>
            </a:extLst>
          </p:cNvPr>
          <p:cNvSpPr txBox="1"/>
          <p:nvPr userDrawn="1"/>
        </p:nvSpPr>
        <p:spPr>
          <a:xfrm>
            <a:off x="8614903" y="5785193"/>
            <a:ext cx="2592497" cy="846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www.</a:t>
            </a:r>
            <a:r>
              <a:rPr kumimoji="0" lang="fr-FR" sz="1600" b="1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pole-tes</a:t>
            </a:r>
            <a:r>
              <a:rPr kumimoji="0" lang="fr-FR" sz="1600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.com</a:t>
            </a:r>
            <a:endParaRPr kumimoji="0" lang="fr-FR" sz="16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50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contact@pole-tes.com</a:t>
            </a:r>
            <a:endParaRPr kumimoji="0" lang="fr-FR" sz="105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050" spc="300" dirty="0">
                <a:solidFill>
                  <a:schemeClr val="tx1">
                    <a:lumMod val="50000"/>
                  </a:schemeClr>
                </a:solidFill>
                <a:latin typeface="Oswald" panose="02000503000000000000" pitchFamily="2" charset="0"/>
              </a:rPr>
              <a:t>02 31 53 63 30</a:t>
            </a:r>
            <a:endParaRPr kumimoji="0" lang="fr-FR" sz="105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</p:txBody>
      </p:sp>
      <p:grpSp>
        <p:nvGrpSpPr>
          <p:cNvPr id="10" name="Grouper 7">
            <a:extLst>
              <a:ext uri="{FF2B5EF4-FFF2-40B4-BE49-F238E27FC236}">
                <a16:creationId xmlns:a16="http://schemas.microsoft.com/office/drawing/2014/main" id="{E07B6F20-7C1F-7441-A034-261D3579C5DF}"/>
              </a:ext>
            </a:extLst>
          </p:cNvPr>
          <p:cNvGrpSpPr/>
          <p:nvPr userDrawn="1"/>
        </p:nvGrpSpPr>
        <p:grpSpPr>
          <a:xfrm>
            <a:off x="416110" y="6262407"/>
            <a:ext cx="2840084" cy="369170"/>
            <a:chOff x="416110" y="6224789"/>
            <a:chExt cx="2840084" cy="369170"/>
          </a:xfrm>
        </p:grpSpPr>
        <p:pic>
          <p:nvPicPr>
            <p:cNvPr id="11" name="Image 10" descr="UE_logo.jpg">
              <a:extLst>
                <a:ext uri="{FF2B5EF4-FFF2-40B4-BE49-F238E27FC236}">
                  <a16:creationId xmlns:a16="http://schemas.microsoft.com/office/drawing/2014/main" id="{7BB1C171-ED35-4D43-8BEA-46DF5F586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110" y="6270626"/>
              <a:ext cx="380902" cy="287999"/>
            </a:xfrm>
            <a:prstGeom prst="rect">
              <a:avLst/>
            </a:prstGeom>
          </p:spPr>
        </p:pic>
        <p:pic>
          <p:nvPicPr>
            <p:cNvPr id="12" name="Image 11" descr="République française_logo.png">
              <a:extLst>
                <a:ext uri="{FF2B5EF4-FFF2-40B4-BE49-F238E27FC236}">
                  <a16:creationId xmlns:a16="http://schemas.microsoft.com/office/drawing/2014/main" id="{B274F8FC-BDDF-7B4F-B7E2-2CE6D073D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617" y="6270626"/>
              <a:ext cx="488899" cy="287999"/>
            </a:xfrm>
            <a:prstGeom prst="rect">
              <a:avLst/>
            </a:prstGeom>
          </p:spPr>
        </p:pic>
        <p:pic>
          <p:nvPicPr>
            <p:cNvPr id="13" name="Image 12" descr="Région Normandie [portrait] _ logo.jpg">
              <a:extLst>
                <a:ext uri="{FF2B5EF4-FFF2-40B4-BE49-F238E27FC236}">
                  <a16:creationId xmlns:a16="http://schemas.microsoft.com/office/drawing/2014/main" id="{405957E8-79A9-3448-8289-02B0C3103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584" y="6224789"/>
              <a:ext cx="390312" cy="369170"/>
            </a:xfrm>
            <a:prstGeom prst="rect">
              <a:avLst/>
            </a:prstGeom>
          </p:spPr>
        </p:pic>
        <p:pic>
          <p:nvPicPr>
            <p:cNvPr id="14" name="Image 13" descr="Pôle de Compétitivité_logo.jpg">
              <a:extLst>
                <a:ext uri="{FF2B5EF4-FFF2-40B4-BE49-F238E27FC236}">
                  <a16:creationId xmlns:a16="http://schemas.microsoft.com/office/drawing/2014/main" id="{8D10BE6F-DDFD-4040-828C-7BAC9DE07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7754" y="6270626"/>
              <a:ext cx="1158440" cy="287999"/>
            </a:xfrm>
            <a:prstGeom prst="rect">
              <a:avLst/>
            </a:prstGeom>
          </p:spPr>
        </p:pic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ADD1965-FB74-164D-9C39-2808A014D06B}"/>
                </a:ext>
              </a:extLst>
            </p:cNvPr>
            <p:cNvCxnSpPr/>
            <p:nvPr/>
          </p:nvCxnSpPr>
          <p:spPr>
            <a:xfrm>
              <a:off x="1985882" y="6292909"/>
              <a:ext cx="0" cy="27709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E2C7894-499D-DC4B-8AC5-CDEF822A4123}"/>
              </a:ext>
            </a:extLst>
          </p:cNvPr>
          <p:cNvSpPr txBox="1"/>
          <p:nvPr userDrawn="1"/>
        </p:nvSpPr>
        <p:spPr>
          <a:xfrm>
            <a:off x="345440" y="6046666"/>
            <a:ext cx="2547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Le Pôle TES est soutenu financièrement par :</a:t>
            </a: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2FE106-940D-4306-B625-748F7BFE82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19149" y="135743"/>
            <a:ext cx="15236891" cy="5527965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654985E-35BF-4A45-A724-94DB45AFE3B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84412" y="851807"/>
            <a:ext cx="3968646" cy="15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. 5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71348698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POSITIONNEMENT DU PROJET SUR ECHELLE TRL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EBF33969-9BEF-0B46-AC27-0A90CF906B45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437C0427-B9FC-5440-A736-805D89881EE5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032F8DCA-ECCC-4744-A9F4-3ABDE8B24F24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3FD730-8D6E-450A-BE2E-9F95221D3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63BD00-DED3-4B49-917B-C851BDB413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9B629EE-3A1B-4373-A767-D2335B8E845D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1DE8BC92-7593-4B07-943E-40BADFBB12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4E362C6-1979-4EDA-A842-697C8F8DA4D0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B7BFAF6A-8C70-41BE-99C2-11F9EF467AB8}"/>
              </a:ext>
            </a:extLst>
          </p:cNvPr>
          <p:cNvSpPr txBox="1">
            <a:spLocks/>
          </p:cNvSpPr>
          <p:nvPr userDrawn="1"/>
        </p:nvSpPr>
        <p:spPr>
          <a:xfrm>
            <a:off x="766124" y="2492519"/>
            <a:ext cx="4454269" cy="319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fr-FR" alt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>
              <a:buFontTx/>
              <a:buChar char="-"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Indiquer son positionnement en entrée</a:t>
            </a: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>
              <a:buFontTx/>
              <a:buChar char="-"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Indiquer son positionnement en sortie</a:t>
            </a:r>
          </a:p>
          <a:p>
            <a:pPr lvl="1">
              <a:buFontTx/>
              <a:buChar char="-"/>
              <a:defRPr/>
            </a:pPr>
            <a:endParaRPr lang="fr-F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endParaRPr lang="fr-FR" dirty="0"/>
          </a:p>
          <a:p>
            <a:pPr>
              <a:spcBef>
                <a:spcPct val="0"/>
              </a:spcBef>
            </a:pPr>
            <a:endParaRPr lang="fr-FR" alt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 descr="http://upload.wikimedia.org/wikipedia/commons/7/72/NASA_TRL_Meter.jpg">
            <a:extLst>
              <a:ext uri="{FF2B5EF4-FFF2-40B4-BE49-F238E27FC236}">
                <a16:creationId xmlns:a16="http://schemas.microsoft.com/office/drawing/2014/main" id="{CDF85343-C01E-4F1A-9ABB-C9E5B0D613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99" y="1871832"/>
            <a:ext cx="2804951" cy="453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21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9FBCC6-62E0-674B-9313-BECF25A6A828}"/>
              </a:ext>
            </a:extLst>
          </p:cNvPr>
          <p:cNvSpPr/>
          <p:nvPr userDrawn="1"/>
        </p:nvSpPr>
        <p:spPr>
          <a:xfrm>
            <a:off x="8127910" y="-142035"/>
            <a:ext cx="4137662" cy="7111688"/>
          </a:xfrm>
          <a:prstGeom prst="rect">
            <a:avLst/>
          </a:prstGeom>
          <a:solidFill>
            <a:srgbClr val="44607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999999"/>
              </a:solidFill>
              <a:effectLst/>
              <a:uFillTx/>
              <a:latin typeface="+mj-lt"/>
              <a:ea typeface="+mj-ea"/>
              <a:cs typeface="+mj-cs"/>
              <a:sym typeface="Montserrat-Light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6302A53-C0B4-D047-B963-02847C5E9AAC}"/>
              </a:ext>
            </a:extLst>
          </p:cNvPr>
          <p:cNvGrpSpPr/>
          <p:nvPr userDrawn="1"/>
        </p:nvGrpSpPr>
        <p:grpSpPr>
          <a:xfrm>
            <a:off x="616972" y="922658"/>
            <a:ext cx="3064533" cy="542570"/>
            <a:chOff x="754623" y="876249"/>
            <a:chExt cx="3064533" cy="542570"/>
          </a:xfrm>
        </p:grpSpPr>
        <p:sp>
          <p:nvSpPr>
            <p:cNvPr id="16" name="Shape 262" descr="TextBox 105">
              <a:extLst>
                <a:ext uri="{FF2B5EF4-FFF2-40B4-BE49-F238E27FC236}">
                  <a16:creationId xmlns:a16="http://schemas.microsoft.com/office/drawing/2014/main" id="{D8AB6992-ADF6-C44E-A62D-5936EA07567F}"/>
                </a:ext>
              </a:extLst>
            </p:cNvPr>
            <p:cNvSpPr/>
            <p:nvPr/>
          </p:nvSpPr>
          <p:spPr>
            <a:xfrm>
              <a:off x="754623" y="876249"/>
              <a:ext cx="306453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pPr>
              <a:r>
                <a:rPr lang="fr-FR" sz="2400" b="1" kern="1200" spc="0" dirty="0">
                  <a:solidFill>
                    <a:srgbClr val="446072"/>
                  </a:solidFill>
                  <a:latin typeface="Work Sans" pitchFamily="2" charset="77"/>
                </a:rPr>
                <a:t>SOMMAIRE</a:t>
              </a:r>
            </a:p>
          </p:txBody>
        </p:sp>
        <p:sp>
          <p:nvSpPr>
            <p:cNvPr id="17" name="Shape 263" descr="Rectangle 1">
              <a:extLst>
                <a:ext uri="{FF2B5EF4-FFF2-40B4-BE49-F238E27FC236}">
                  <a16:creationId xmlns:a16="http://schemas.microsoft.com/office/drawing/2014/main" id="{E343D5BC-9658-234C-8F5B-402C3DF1A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23" y="1364881"/>
              <a:ext cx="871200" cy="53938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5213FD47-0D94-4C46-8062-8EDDCAC8792F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162C0E-981E-EF45-B103-87CBEFD9AD7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BA12AD-2049-294A-9F97-D602E754C0B6}"/>
              </a:ext>
            </a:extLst>
          </p:cNvPr>
          <p:cNvGrpSpPr/>
          <p:nvPr userDrawn="1"/>
        </p:nvGrpSpPr>
        <p:grpSpPr>
          <a:xfrm>
            <a:off x="8388050" y="1643139"/>
            <a:ext cx="3231219" cy="3026563"/>
            <a:chOff x="8388050" y="1643139"/>
            <a:chExt cx="3231219" cy="3026563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E6CE576-1606-854E-BD79-4705FFB431D6}"/>
                </a:ext>
              </a:extLst>
            </p:cNvPr>
            <p:cNvGrpSpPr/>
            <p:nvPr userDrawn="1"/>
          </p:nvGrpSpPr>
          <p:grpSpPr>
            <a:xfrm>
              <a:off x="8388050" y="1643139"/>
              <a:ext cx="3231219" cy="553996"/>
              <a:chOff x="8388050" y="1643139"/>
              <a:chExt cx="3231219" cy="553996"/>
            </a:xfrm>
          </p:grpSpPr>
          <p:sp>
            <p:nvSpPr>
              <p:cNvPr id="34" name="Shape 472" descr="TextBox 35">
                <a:extLst>
                  <a:ext uri="{FF2B5EF4-FFF2-40B4-BE49-F238E27FC236}">
                    <a16:creationId xmlns:a16="http://schemas.microsoft.com/office/drawing/2014/main" id="{10AAA4D8-F571-9F4E-9CF2-93EFE4763CAC}"/>
                  </a:ext>
                </a:extLst>
              </p:cNvPr>
              <p:cNvSpPr/>
              <p:nvPr/>
            </p:nvSpPr>
            <p:spPr>
              <a:xfrm>
                <a:off x="9236737" y="1763025"/>
                <a:ext cx="238253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400" b="1" kern="1200" dirty="0">
                    <a:solidFill>
                      <a:schemeClr val="bg1"/>
                    </a:solidFill>
                    <a:latin typeface="Work Sans Bold" panose="00000800000000000000" pitchFamily="2" charset="0"/>
                    <a:sym typeface="Work Sans Bold"/>
                  </a:rPr>
                  <a:t>Carte d’identité du projet</a:t>
                </a:r>
                <a:endParaRPr sz="1400" b="1" kern="1200" dirty="0">
                  <a:solidFill>
                    <a:schemeClr val="bg1"/>
                  </a:solidFill>
                  <a:latin typeface="Work Sans Bold" panose="00000800000000000000" pitchFamily="2" charset="0"/>
                  <a:sym typeface="Work Sans Bold"/>
                </a:endParaRPr>
              </a:p>
            </p:txBody>
          </p:sp>
          <p:sp>
            <p:nvSpPr>
              <p:cNvPr id="35" name="Shape 473" descr="TextBox 36">
                <a:extLst>
                  <a:ext uri="{FF2B5EF4-FFF2-40B4-BE49-F238E27FC236}">
                    <a16:creationId xmlns:a16="http://schemas.microsoft.com/office/drawing/2014/main" id="{B1E0E333-8F60-0040-A39B-7873C3E3813A}"/>
                  </a:ext>
                </a:extLst>
              </p:cNvPr>
              <p:cNvSpPr/>
              <p:nvPr/>
            </p:nvSpPr>
            <p:spPr>
              <a:xfrm>
                <a:off x="8388050" y="1643139"/>
                <a:ext cx="721091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6000"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sz="3000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sp>
          <p:nvSpPr>
            <p:cNvPr id="32" name="Shape 472" descr="TextBox 35">
              <a:extLst>
                <a:ext uri="{FF2B5EF4-FFF2-40B4-BE49-F238E27FC236}">
                  <a16:creationId xmlns:a16="http://schemas.microsoft.com/office/drawing/2014/main" id="{3BC2D839-C71E-3043-979F-98F39FB3801F}"/>
                </a:ext>
              </a:extLst>
            </p:cNvPr>
            <p:cNvSpPr/>
            <p:nvPr/>
          </p:nvSpPr>
          <p:spPr>
            <a:xfrm>
              <a:off x="9236737" y="2281331"/>
              <a:ext cx="199124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Work Sans Bold"/>
                  <a:ea typeface="Work Sans Bold"/>
                  <a:cs typeface="Work Sans Bold"/>
                  <a:sym typeface="Work Sans Bold"/>
                </a:defRPr>
              </a:lvl1pPr>
            </a:lstStyle>
            <a:p>
              <a:r>
                <a:rPr lang="fr-FR" sz="1400" b="1" dirty="0">
                  <a:solidFill>
                    <a:schemeClr val="bg1"/>
                  </a:solidFill>
                  <a:latin typeface="Work Sans Bold" panose="00000800000000000000" pitchFamily="2" charset="0"/>
                </a:rPr>
                <a:t>Le Porteur</a:t>
              </a:r>
            </a:p>
          </p:txBody>
        </p:sp>
        <p:sp>
          <p:nvSpPr>
            <p:cNvPr id="30" name="Shape 472" descr="TextBox 35">
              <a:extLst>
                <a:ext uri="{FF2B5EF4-FFF2-40B4-BE49-F238E27FC236}">
                  <a16:creationId xmlns:a16="http://schemas.microsoft.com/office/drawing/2014/main" id="{21CFA14B-96B7-E043-9BCE-BFF0613013EE}"/>
                </a:ext>
              </a:extLst>
            </p:cNvPr>
            <p:cNvSpPr/>
            <p:nvPr/>
          </p:nvSpPr>
          <p:spPr>
            <a:xfrm>
              <a:off x="9236737" y="2799923"/>
              <a:ext cx="2382532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Work Sans Bold"/>
                  <a:ea typeface="Work Sans Bold"/>
                  <a:cs typeface="Work Sans Bold"/>
                  <a:sym typeface="Work Sans Bold"/>
                </a:defRPr>
              </a:lvl1pPr>
            </a:lstStyle>
            <a:p>
              <a:r>
                <a:rPr lang="fr-FR" sz="1400" dirty="0">
                  <a:solidFill>
                    <a:schemeClr val="bg1"/>
                  </a:solidFill>
                  <a:latin typeface="Work Sans Bold" panose="00000800000000000000" pitchFamily="2" charset="0"/>
                </a:rPr>
                <a:t>Le </a:t>
              </a:r>
              <a:r>
                <a:rPr lang="fr-FR" sz="1400" kern="1200" dirty="0">
                  <a:solidFill>
                    <a:schemeClr val="bg1"/>
                  </a:solidFill>
                  <a:latin typeface="Work Sans Bold" panose="00000800000000000000" pitchFamily="2" charset="0"/>
                  <a:sym typeface="Work Sans Bold"/>
                </a:rPr>
                <a:t>projet à expérimenter</a:t>
              </a:r>
            </a:p>
          </p:txBody>
        </p:sp>
        <p:sp>
          <p:nvSpPr>
            <p:cNvPr id="28" name="Shape 472" descr="TextBox 35">
              <a:extLst>
                <a:ext uri="{FF2B5EF4-FFF2-40B4-BE49-F238E27FC236}">
                  <a16:creationId xmlns:a16="http://schemas.microsoft.com/office/drawing/2014/main" id="{DC10F626-9218-0D4C-B24B-DE0DEF88580B}"/>
                </a:ext>
              </a:extLst>
            </p:cNvPr>
            <p:cNvSpPr/>
            <p:nvPr/>
          </p:nvSpPr>
          <p:spPr>
            <a:xfrm>
              <a:off x="9236737" y="3320189"/>
              <a:ext cx="199124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Work Sans Bold"/>
                  <a:ea typeface="Work Sans Bold"/>
                  <a:cs typeface="Work Sans Bold"/>
                  <a:sym typeface="Work Sans Bold"/>
                </a:defRPr>
              </a:lvl1pPr>
            </a:lstStyle>
            <a:p>
              <a:r>
                <a:rPr lang="fr-FR" sz="1400" dirty="0">
                  <a:solidFill>
                    <a:schemeClr val="bg1"/>
                  </a:solidFill>
                  <a:latin typeface="Work Sans Bold" panose="00000800000000000000" pitchFamily="2" charset="0"/>
                </a:rPr>
                <a:t>L’</a:t>
              </a:r>
              <a:r>
                <a:rPr lang="fr-FR" sz="1400" b="1" i="0" dirty="0">
                  <a:solidFill>
                    <a:schemeClr val="bg1"/>
                  </a:solidFill>
                  <a:latin typeface="Work Sans Bold" panose="00000800000000000000" pitchFamily="2" charset="0"/>
                </a:rPr>
                <a:t>expérimentation</a:t>
              </a:r>
            </a:p>
          </p:txBody>
        </p:sp>
        <p:sp>
          <p:nvSpPr>
            <p:cNvPr id="26" name="Shape 472" descr="TextBox 35">
              <a:extLst>
                <a:ext uri="{FF2B5EF4-FFF2-40B4-BE49-F238E27FC236}">
                  <a16:creationId xmlns:a16="http://schemas.microsoft.com/office/drawing/2014/main" id="{877830D0-CAFB-3F48-B267-49EFD1CC5A67}"/>
                </a:ext>
              </a:extLst>
            </p:cNvPr>
            <p:cNvSpPr/>
            <p:nvPr/>
          </p:nvSpPr>
          <p:spPr>
            <a:xfrm>
              <a:off x="9236737" y="3836641"/>
              <a:ext cx="199124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Work Sans Bold"/>
                  <a:ea typeface="Work Sans Bold"/>
                  <a:cs typeface="Work Sans Bold"/>
                  <a:sym typeface="Work Sans Bold"/>
                </a:defRPr>
              </a:lvl1pPr>
            </a:lstStyle>
            <a:p>
              <a:r>
                <a:rPr lang="fr-FR" sz="1400" dirty="0">
                  <a:solidFill>
                    <a:schemeClr val="bg1"/>
                  </a:solidFill>
                  <a:latin typeface="Work Sans Bold" panose="00000800000000000000" pitchFamily="2" charset="0"/>
                </a:rPr>
                <a:t>Le </a:t>
              </a:r>
              <a:r>
                <a:rPr lang="fr-FR" sz="1400" b="1" i="0" dirty="0">
                  <a:solidFill>
                    <a:schemeClr val="bg1"/>
                  </a:solidFill>
                  <a:latin typeface="Work Sans Bold" panose="00000800000000000000" pitchFamily="2" charset="0"/>
                </a:rPr>
                <a:t>calendrier</a:t>
              </a:r>
            </a:p>
          </p:txBody>
        </p:sp>
        <p:sp>
          <p:nvSpPr>
            <p:cNvPr id="45" name="Shape 472" descr="TextBox 35">
              <a:extLst>
                <a:ext uri="{FF2B5EF4-FFF2-40B4-BE49-F238E27FC236}">
                  <a16:creationId xmlns:a16="http://schemas.microsoft.com/office/drawing/2014/main" id="{5FA86822-2ED5-49D4-8BF8-DAB81E19C75E}"/>
                </a:ext>
              </a:extLst>
            </p:cNvPr>
            <p:cNvSpPr/>
            <p:nvPr userDrawn="1"/>
          </p:nvSpPr>
          <p:spPr>
            <a:xfrm>
              <a:off x="9236737" y="4361927"/>
              <a:ext cx="199124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Work Sans Bold"/>
                  <a:ea typeface="Work Sans Bold"/>
                  <a:cs typeface="Work Sans Bold"/>
                  <a:sym typeface="Work Sans Bold"/>
                </a:defRPr>
              </a:lvl1pPr>
            </a:lstStyle>
            <a:p>
              <a:r>
                <a:rPr lang="fr-FR" sz="1400" b="1" i="0" dirty="0">
                  <a:solidFill>
                    <a:schemeClr val="bg1"/>
                  </a:solidFill>
                  <a:latin typeface="Work Sans" pitchFamily="2" charset="77"/>
                </a:rPr>
                <a:t>Contact</a:t>
              </a:r>
            </a:p>
          </p:txBody>
        </p:sp>
      </p:grpSp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F1C0A-3ED1-44E6-A9D8-CADF3B68A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512" y="6041351"/>
            <a:ext cx="1128321" cy="43529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5332538-5688-41D0-95C4-18F93EE5C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9925" y="6030717"/>
            <a:ext cx="898061" cy="4466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F81C2B-2CD2-45EF-A859-FBBFE6D8D4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695" y="1928910"/>
            <a:ext cx="1011456" cy="740875"/>
          </a:xfrm>
          <a:prstGeom prst="rect">
            <a:avLst/>
          </a:prstGeom>
        </p:spPr>
      </p:pic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42E6EFF-A729-4E73-B852-D27E1DC377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04430" y="2020535"/>
            <a:ext cx="1455300" cy="60065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AF4D3F7-32B9-41A6-871F-69922165BB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57284" y="1932545"/>
            <a:ext cx="971062" cy="73360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372CBB-D848-4539-9C4F-7AD6EFBE59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89979" y="2101933"/>
            <a:ext cx="1182163" cy="51307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397ABDD-3B75-47BF-A0DF-30E1BB86D3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0079" y="3334521"/>
            <a:ext cx="1171686" cy="7030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50609DF-D314-4E63-A1A5-B1865A002D6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62559" y="3292969"/>
            <a:ext cx="605923" cy="90888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7F7C10B-41F1-46F8-9F32-3079A83F622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32512" y="3123306"/>
            <a:ext cx="1246638" cy="1272343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6E8CF2D-691E-407C-B0D5-6CC9C1E430E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5028" y="4446471"/>
            <a:ext cx="1011160" cy="101214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7713390F-8B4B-42A5-8FBF-F44302B873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5119" y="4715067"/>
            <a:ext cx="1051766" cy="74355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072E474F-C85A-47FB-BB11-CBD9E4A071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42352" y="4395649"/>
            <a:ext cx="1508145" cy="15081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8F4DCA-1AD7-49FD-8490-F0F97C0860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91287" y="3063813"/>
            <a:ext cx="1210190" cy="1323465"/>
          </a:xfrm>
          <a:prstGeom prst="rect">
            <a:avLst/>
          </a:prstGeom>
        </p:spPr>
      </p:pic>
      <p:sp>
        <p:nvSpPr>
          <p:cNvPr id="41" name="Shape 473" descr="TextBox 36">
            <a:extLst>
              <a:ext uri="{FF2B5EF4-FFF2-40B4-BE49-F238E27FC236}">
                <a16:creationId xmlns:a16="http://schemas.microsoft.com/office/drawing/2014/main" id="{53334584-83E1-4035-BE52-71F271EC6C8E}"/>
              </a:ext>
            </a:extLst>
          </p:cNvPr>
          <p:cNvSpPr/>
          <p:nvPr userDrawn="1"/>
        </p:nvSpPr>
        <p:spPr>
          <a:xfrm>
            <a:off x="8399141" y="2158220"/>
            <a:ext cx="72109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6000"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sz="3000" dirty="0">
                <a:solidFill>
                  <a:schemeClr val="bg1"/>
                </a:solidFill>
              </a:rPr>
              <a:t>0</a:t>
            </a:r>
            <a:r>
              <a:rPr lang="fr-FR" sz="3000" dirty="0">
                <a:solidFill>
                  <a:schemeClr val="bg1"/>
                </a:solidFill>
              </a:rPr>
              <a:t>2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43" name="Shape 473" descr="TextBox 36">
            <a:extLst>
              <a:ext uri="{FF2B5EF4-FFF2-40B4-BE49-F238E27FC236}">
                <a16:creationId xmlns:a16="http://schemas.microsoft.com/office/drawing/2014/main" id="{ACC52EFD-C7B4-4955-A700-A665D66373A7}"/>
              </a:ext>
            </a:extLst>
          </p:cNvPr>
          <p:cNvSpPr/>
          <p:nvPr userDrawn="1"/>
        </p:nvSpPr>
        <p:spPr>
          <a:xfrm>
            <a:off x="8401633" y="2688461"/>
            <a:ext cx="72109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6000"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sz="3000" dirty="0">
                <a:solidFill>
                  <a:schemeClr val="bg1"/>
                </a:solidFill>
              </a:rPr>
              <a:t>0</a:t>
            </a:r>
            <a:r>
              <a:rPr lang="fr-FR" sz="3000" dirty="0">
                <a:solidFill>
                  <a:schemeClr val="bg1"/>
                </a:solidFill>
              </a:rPr>
              <a:t>3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48" name="Shape 473" descr="TextBox 36">
            <a:extLst>
              <a:ext uri="{FF2B5EF4-FFF2-40B4-BE49-F238E27FC236}">
                <a16:creationId xmlns:a16="http://schemas.microsoft.com/office/drawing/2014/main" id="{B326772B-3B11-43AA-8FD5-05AF315525CA}"/>
              </a:ext>
            </a:extLst>
          </p:cNvPr>
          <p:cNvSpPr/>
          <p:nvPr userDrawn="1"/>
        </p:nvSpPr>
        <p:spPr>
          <a:xfrm>
            <a:off x="8398308" y="3197078"/>
            <a:ext cx="72109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6000"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sz="3000" dirty="0">
                <a:solidFill>
                  <a:schemeClr val="bg1"/>
                </a:solidFill>
              </a:rPr>
              <a:t>0</a:t>
            </a:r>
            <a:r>
              <a:rPr lang="fr-FR" sz="3000" dirty="0">
                <a:solidFill>
                  <a:schemeClr val="bg1"/>
                </a:solidFill>
              </a:rPr>
              <a:t>4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50" name="Shape 473" descr="TextBox 36">
            <a:extLst>
              <a:ext uri="{FF2B5EF4-FFF2-40B4-BE49-F238E27FC236}">
                <a16:creationId xmlns:a16="http://schemas.microsoft.com/office/drawing/2014/main" id="{6C390220-1CD3-4F50-98C5-13E7AA3043ED}"/>
              </a:ext>
            </a:extLst>
          </p:cNvPr>
          <p:cNvSpPr/>
          <p:nvPr userDrawn="1"/>
        </p:nvSpPr>
        <p:spPr>
          <a:xfrm>
            <a:off x="8401633" y="3705695"/>
            <a:ext cx="72109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6000"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sz="3000" dirty="0">
                <a:solidFill>
                  <a:schemeClr val="bg1"/>
                </a:solidFill>
              </a:rPr>
              <a:t>0</a:t>
            </a:r>
            <a:r>
              <a:rPr lang="fr-FR" sz="3000" dirty="0">
                <a:solidFill>
                  <a:schemeClr val="bg1"/>
                </a:solidFill>
              </a:rPr>
              <a:t>5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52" name="Shape 473" descr="TextBox 36">
            <a:extLst>
              <a:ext uri="{FF2B5EF4-FFF2-40B4-BE49-F238E27FC236}">
                <a16:creationId xmlns:a16="http://schemas.microsoft.com/office/drawing/2014/main" id="{6DB43128-EE52-43A1-8650-D0377FDACC7F}"/>
              </a:ext>
            </a:extLst>
          </p:cNvPr>
          <p:cNvSpPr/>
          <p:nvPr userDrawn="1"/>
        </p:nvSpPr>
        <p:spPr>
          <a:xfrm>
            <a:off x="8401633" y="4243649"/>
            <a:ext cx="72109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 sz="6000"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sz="3000" dirty="0">
                <a:solidFill>
                  <a:schemeClr val="bg1"/>
                </a:solidFill>
              </a:rPr>
              <a:t>0</a:t>
            </a:r>
            <a:r>
              <a:rPr lang="fr-FR" sz="3000" dirty="0">
                <a:solidFill>
                  <a:schemeClr val="bg1"/>
                </a:solidFill>
              </a:rPr>
              <a:t>6</a:t>
            </a:r>
            <a:endParaRPr sz="30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9FC47E-338F-4D5A-BB35-072C6AC999A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2025" y="4676479"/>
            <a:ext cx="1187125" cy="8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83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D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1984">
            <a:off x="21266" y="4939737"/>
            <a:ext cx="12186000" cy="2620020"/>
          </a:xfrm>
          <a:prstGeom prst="rect">
            <a:avLst/>
          </a:prstGeom>
        </p:spPr>
      </p:pic>
      <p:grpSp>
        <p:nvGrpSpPr>
          <p:cNvPr id="12" name="Group 392" descr="Group 6">
            <a:extLst>
              <a:ext uri="{FF2B5EF4-FFF2-40B4-BE49-F238E27FC236}">
                <a16:creationId xmlns:a16="http://schemas.microsoft.com/office/drawing/2014/main" id="{31C6273C-643D-104E-BF43-517192295B61}"/>
              </a:ext>
            </a:extLst>
          </p:cNvPr>
          <p:cNvGrpSpPr/>
          <p:nvPr userDrawn="1"/>
        </p:nvGrpSpPr>
        <p:grpSpPr>
          <a:xfrm>
            <a:off x="2687743" y="991695"/>
            <a:ext cx="7154881" cy="590063"/>
            <a:chOff x="-1095042" y="-529898"/>
            <a:chExt cx="12548404" cy="590063"/>
          </a:xfrm>
        </p:grpSpPr>
        <p:sp>
          <p:nvSpPr>
            <p:cNvPr id="13" name="Shape 390" descr="TextBox 7">
              <a:extLst>
                <a:ext uri="{FF2B5EF4-FFF2-40B4-BE49-F238E27FC236}">
                  <a16:creationId xmlns:a16="http://schemas.microsoft.com/office/drawing/2014/main" id="{A85780A2-A3D9-BE40-BD85-1D922FC1E0EF}"/>
                </a:ext>
              </a:extLst>
            </p:cNvPr>
            <p:cNvSpPr/>
            <p:nvPr/>
          </p:nvSpPr>
          <p:spPr>
            <a:xfrm>
              <a:off x="-1095042" y="-529898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01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CARTE D’</a:t>
              </a:r>
              <a:r>
                <a:rPr lang="fr-FR" sz="2800" b="1" i="0" kern="1200" spc="300" dirty="0">
                  <a:solidFill>
                    <a:srgbClr val="446072"/>
                  </a:solidFill>
                  <a:latin typeface="Work Sans" pitchFamily="2" charset="77"/>
                  <a:sym typeface="Montserrat-Bold"/>
                </a:rPr>
                <a:t>IDENTITÉ DU 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PROJET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14" name="Shape 391" descr="Rectangle 11">
              <a:extLst>
                <a:ext uri="{FF2B5EF4-FFF2-40B4-BE49-F238E27FC236}">
                  <a16:creationId xmlns:a16="http://schemas.microsoft.com/office/drawing/2014/main" id="{B8B26D2E-67D4-4B4C-B563-B77E35FA3DAD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073562E5-3961-2243-9C80-606BDFFB862F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A84B935-C0D8-434D-BA41-D5D59AB0BA88}"/>
              </a:ext>
            </a:extLst>
          </p:cNvPr>
          <p:cNvGrpSpPr/>
          <p:nvPr userDrawn="1"/>
        </p:nvGrpSpPr>
        <p:grpSpPr>
          <a:xfrm>
            <a:off x="6656211" y="2386652"/>
            <a:ext cx="1091059" cy="1091059"/>
            <a:chOff x="12759165" y="5150090"/>
            <a:chExt cx="1867212" cy="1867213"/>
          </a:xfrm>
        </p:grpSpPr>
        <p:sp>
          <p:nvSpPr>
            <p:cNvPr id="17" name="Shape 319" descr="Oval 22">
              <a:extLst>
                <a:ext uri="{FF2B5EF4-FFF2-40B4-BE49-F238E27FC236}">
                  <a16:creationId xmlns:a16="http://schemas.microsoft.com/office/drawing/2014/main" id="{73B6F2A0-407C-E04B-AD13-96443891AFFE}"/>
                </a:ext>
              </a:extLst>
            </p:cNvPr>
            <p:cNvSpPr/>
            <p:nvPr/>
          </p:nvSpPr>
          <p:spPr>
            <a:xfrm>
              <a:off x="12759165" y="5150090"/>
              <a:ext cx="1867212" cy="1867213"/>
            </a:xfrm>
            <a:prstGeom prst="ellipse">
              <a:avLst/>
            </a:prstGeom>
            <a:solidFill>
              <a:srgbClr val="44607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8" name="Shape 329" descr="Freeform 34">
              <a:extLst>
                <a:ext uri="{FF2B5EF4-FFF2-40B4-BE49-F238E27FC236}">
                  <a16:creationId xmlns:a16="http://schemas.microsoft.com/office/drawing/2014/main" id="{7D6F0D15-0116-3546-AB18-EBF0E80D963A}"/>
                </a:ext>
              </a:extLst>
            </p:cNvPr>
            <p:cNvSpPr/>
            <p:nvPr/>
          </p:nvSpPr>
          <p:spPr>
            <a:xfrm>
              <a:off x="13288564" y="5690777"/>
              <a:ext cx="808402" cy="68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63" extrusionOk="0">
                  <a:moveTo>
                    <a:pt x="17878" y="20389"/>
                  </a:moveTo>
                  <a:lnTo>
                    <a:pt x="14494" y="20389"/>
                  </a:lnTo>
                  <a:lnTo>
                    <a:pt x="14494" y="14306"/>
                  </a:lnTo>
                  <a:cubicBezTo>
                    <a:pt x="14494" y="13879"/>
                    <a:pt x="14224" y="13516"/>
                    <a:pt x="13882" y="13516"/>
                  </a:cubicBezTo>
                  <a:lnTo>
                    <a:pt x="7564" y="13516"/>
                  </a:lnTo>
                  <a:cubicBezTo>
                    <a:pt x="7222" y="13516"/>
                    <a:pt x="6952" y="13879"/>
                    <a:pt x="6952" y="14306"/>
                  </a:cubicBezTo>
                  <a:lnTo>
                    <a:pt x="6952" y="20389"/>
                  </a:lnTo>
                  <a:lnTo>
                    <a:pt x="3586" y="20389"/>
                  </a:lnTo>
                  <a:lnTo>
                    <a:pt x="3586" y="7647"/>
                  </a:lnTo>
                  <a:lnTo>
                    <a:pt x="10732" y="1329"/>
                  </a:lnTo>
                  <a:lnTo>
                    <a:pt x="17878" y="7647"/>
                  </a:lnTo>
                  <a:close/>
                  <a:moveTo>
                    <a:pt x="7942" y="14712"/>
                  </a:moveTo>
                  <a:lnTo>
                    <a:pt x="13504" y="14712"/>
                  </a:lnTo>
                  <a:lnTo>
                    <a:pt x="13504" y="20389"/>
                  </a:lnTo>
                  <a:lnTo>
                    <a:pt x="7942" y="20389"/>
                  </a:lnTo>
                  <a:close/>
                  <a:moveTo>
                    <a:pt x="21262" y="9184"/>
                  </a:moveTo>
                  <a:lnTo>
                    <a:pt x="11038" y="112"/>
                  </a:lnTo>
                  <a:cubicBezTo>
                    <a:pt x="10858" y="-37"/>
                    <a:pt x="10606" y="-37"/>
                    <a:pt x="10426" y="112"/>
                  </a:cubicBezTo>
                  <a:lnTo>
                    <a:pt x="202" y="9184"/>
                  </a:lnTo>
                  <a:cubicBezTo>
                    <a:pt x="-14" y="9376"/>
                    <a:pt x="-68" y="9738"/>
                    <a:pt x="94" y="9995"/>
                  </a:cubicBezTo>
                  <a:cubicBezTo>
                    <a:pt x="274" y="10272"/>
                    <a:pt x="580" y="10315"/>
                    <a:pt x="796" y="10123"/>
                  </a:cubicBezTo>
                  <a:lnTo>
                    <a:pt x="2596" y="8522"/>
                  </a:lnTo>
                  <a:lnTo>
                    <a:pt x="2596" y="20645"/>
                  </a:lnTo>
                  <a:cubicBezTo>
                    <a:pt x="2596" y="21157"/>
                    <a:pt x="2938" y="21563"/>
                    <a:pt x="3370" y="21563"/>
                  </a:cubicBezTo>
                  <a:lnTo>
                    <a:pt x="18094" y="21563"/>
                  </a:lnTo>
                  <a:cubicBezTo>
                    <a:pt x="18526" y="21563"/>
                    <a:pt x="18868" y="21157"/>
                    <a:pt x="18868" y="20645"/>
                  </a:cubicBezTo>
                  <a:lnTo>
                    <a:pt x="18868" y="8522"/>
                  </a:lnTo>
                  <a:lnTo>
                    <a:pt x="20668" y="10123"/>
                  </a:lnTo>
                  <a:cubicBezTo>
                    <a:pt x="20758" y="10208"/>
                    <a:pt x="20866" y="10251"/>
                    <a:pt x="20974" y="10251"/>
                  </a:cubicBezTo>
                  <a:cubicBezTo>
                    <a:pt x="21118" y="10251"/>
                    <a:pt x="21262" y="10165"/>
                    <a:pt x="21370" y="9995"/>
                  </a:cubicBezTo>
                  <a:cubicBezTo>
                    <a:pt x="21532" y="9738"/>
                    <a:pt x="21478" y="9376"/>
                    <a:pt x="21262" y="918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Shape 332" descr="Rectangle 38">
            <a:extLst>
              <a:ext uri="{FF2B5EF4-FFF2-40B4-BE49-F238E27FC236}">
                <a16:creationId xmlns:a16="http://schemas.microsoft.com/office/drawing/2014/main" id="{36B83B30-925E-8445-9A59-461A365D8E25}"/>
              </a:ext>
            </a:extLst>
          </p:cNvPr>
          <p:cNvSpPr/>
          <p:nvPr/>
        </p:nvSpPr>
        <p:spPr>
          <a:xfrm>
            <a:off x="8056614" y="2391065"/>
            <a:ext cx="2568854" cy="377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Work Sans Light" pitchFamily="2" charset="77"/>
              </a:rPr>
              <a:t>Porteur</a:t>
            </a:r>
          </a:p>
        </p:txBody>
      </p:sp>
      <p:sp>
        <p:nvSpPr>
          <p:cNvPr id="24" name="Shape 335" descr="Rectangle 41">
            <a:extLst>
              <a:ext uri="{FF2B5EF4-FFF2-40B4-BE49-F238E27FC236}">
                <a16:creationId xmlns:a16="http://schemas.microsoft.com/office/drawing/2014/main" id="{AC5EF8B9-4064-9344-8A31-610095C84AFB}"/>
              </a:ext>
            </a:extLst>
          </p:cNvPr>
          <p:cNvSpPr/>
          <p:nvPr/>
        </p:nvSpPr>
        <p:spPr>
          <a:xfrm>
            <a:off x="8056614" y="4118584"/>
            <a:ext cx="2568854" cy="377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dirty="0"/>
              <a:t>Date</a:t>
            </a:r>
            <a:endParaRPr lang="fr-FR" dirty="0">
              <a:solidFill>
                <a:srgbClr val="174881"/>
              </a:solidFill>
              <a:latin typeface="Work Sans Light" pitchFamily="2" charset="77"/>
            </a:endParaRPr>
          </a:p>
        </p:txBody>
      </p:sp>
      <p:sp>
        <p:nvSpPr>
          <p:cNvPr id="27" name="Shape 338" descr="Rectangle 44">
            <a:extLst>
              <a:ext uri="{FF2B5EF4-FFF2-40B4-BE49-F238E27FC236}">
                <a16:creationId xmlns:a16="http://schemas.microsoft.com/office/drawing/2014/main" id="{185220C3-87A5-FC49-AFC2-3A8B157B3DC0}"/>
              </a:ext>
            </a:extLst>
          </p:cNvPr>
          <p:cNvSpPr/>
          <p:nvPr/>
        </p:nvSpPr>
        <p:spPr>
          <a:xfrm>
            <a:off x="1566532" y="2391065"/>
            <a:ext cx="2568854" cy="377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Nom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  <a:latin typeface="Work Sans Light" pitchFamily="2" charset="77"/>
              </a:rPr>
              <a:t>Projet</a:t>
            </a:r>
            <a:endParaRPr dirty="0">
              <a:solidFill>
                <a:schemeClr val="tx1"/>
              </a:solidFill>
              <a:latin typeface="Work Sans Light" pitchFamily="2" charset="77"/>
            </a:endParaRPr>
          </a:p>
        </p:txBody>
      </p:sp>
      <p:sp>
        <p:nvSpPr>
          <p:cNvPr id="30" name="Shape 341" descr="Rectangle 47">
            <a:extLst>
              <a:ext uri="{FF2B5EF4-FFF2-40B4-BE49-F238E27FC236}">
                <a16:creationId xmlns:a16="http://schemas.microsoft.com/office/drawing/2014/main" id="{7402297D-C185-8C48-820E-D4C7DFCD4ED8}"/>
              </a:ext>
            </a:extLst>
          </p:cNvPr>
          <p:cNvSpPr/>
          <p:nvPr/>
        </p:nvSpPr>
        <p:spPr>
          <a:xfrm>
            <a:off x="1566532" y="4116702"/>
            <a:ext cx="25688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Work Sans Light" pitchFamily="2" charset="77"/>
              </a:rPr>
              <a:t>Partenaire(s)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04474DE-50D7-AB47-AB1E-272486BEF735}"/>
              </a:ext>
            </a:extLst>
          </p:cNvPr>
          <p:cNvGrpSpPr/>
          <p:nvPr userDrawn="1"/>
        </p:nvGrpSpPr>
        <p:grpSpPr>
          <a:xfrm>
            <a:off x="4475708" y="2386652"/>
            <a:ext cx="1091059" cy="1091059"/>
            <a:chOff x="9872811" y="5150086"/>
            <a:chExt cx="1867211" cy="1867211"/>
          </a:xfrm>
        </p:grpSpPr>
        <p:sp>
          <p:nvSpPr>
            <p:cNvPr id="32" name="Shape 317" descr="Oval 18">
              <a:extLst>
                <a:ext uri="{FF2B5EF4-FFF2-40B4-BE49-F238E27FC236}">
                  <a16:creationId xmlns:a16="http://schemas.microsoft.com/office/drawing/2014/main" id="{E4A615B4-B4CB-DE48-8A04-1C2B8CEC8EAE}"/>
                </a:ext>
              </a:extLst>
            </p:cNvPr>
            <p:cNvSpPr/>
            <p:nvPr/>
          </p:nvSpPr>
          <p:spPr>
            <a:xfrm>
              <a:off x="9872811" y="5150086"/>
              <a:ext cx="1867211" cy="1867211"/>
            </a:xfrm>
            <a:prstGeom prst="ellipse">
              <a:avLst/>
            </a:prstGeom>
            <a:solidFill>
              <a:srgbClr val="44607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5" descr="Group 26">
              <a:extLst>
                <a:ext uri="{FF2B5EF4-FFF2-40B4-BE49-F238E27FC236}">
                  <a16:creationId xmlns:a16="http://schemas.microsoft.com/office/drawing/2014/main" id="{5F4C22FA-F06A-B241-B8BF-4DA10C2B91E9}"/>
                </a:ext>
              </a:extLst>
            </p:cNvPr>
            <p:cNvGrpSpPr/>
            <p:nvPr/>
          </p:nvGrpSpPr>
          <p:grpSpPr>
            <a:xfrm>
              <a:off x="10405957" y="5693403"/>
              <a:ext cx="808086" cy="775160"/>
              <a:chOff x="0" y="0"/>
              <a:chExt cx="808084" cy="775159"/>
            </a:xfrm>
          </p:grpSpPr>
          <p:sp>
            <p:nvSpPr>
              <p:cNvPr id="34" name="Shape 321" descr="Freeform 27">
                <a:extLst>
                  <a:ext uri="{FF2B5EF4-FFF2-40B4-BE49-F238E27FC236}">
                    <a16:creationId xmlns:a16="http://schemas.microsoft.com/office/drawing/2014/main" id="{908B03BD-7B71-264D-91A1-E43B9C09486C}"/>
                  </a:ext>
                </a:extLst>
              </p:cNvPr>
              <p:cNvSpPr/>
              <p:nvPr/>
            </p:nvSpPr>
            <p:spPr>
              <a:xfrm>
                <a:off x="0" y="-1"/>
                <a:ext cx="808085" cy="77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9" extrusionOk="0">
                    <a:moveTo>
                      <a:pt x="20505" y="17334"/>
                    </a:moveTo>
                    <a:lnTo>
                      <a:pt x="10287" y="17334"/>
                    </a:lnTo>
                    <a:lnTo>
                      <a:pt x="13867" y="6254"/>
                    </a:lnTo>
                    <a:lnTo>
                      <a:pt x="20644" y="6254"/>
                    </a:lnTo>
                    <a:lnTo>
                      <a:pt x="20644" y="17189"/>
                    </a:lnTo>
                    <a:cubicBezTo>
                      <a:pt x="20644" y="17262"/>
                      <a:pt x="20575" y="17334"/>
                      <a:pt x="20505" y="17334"/>
                    </a:cubicBezTo>
                    <a:close/>
                    <a:moveTo>
                      <a:pt x="7455" y="20195"/>
                    </a:moveTo>
                    <a:lnTo>
                      <a:pt x="7177" y="18710"/>
                    </a:lnTo>
                    <a:lnTo>
                      <a:pt x="12147" y="3447"/>
                    </a:lnTo>
                    <a:lnTo>
                      <a:pt x="13589" y="3954"/>
                    </a:lnTo>
                    <a:lnTo>
                      <a:pt x="8654" y="19217"/>
                    </a:lnTo>
                    <a:close/>
                    <a:moveTo>
                      <a:pt x="1095" y="17334"/>
                    </a:moveTo>
                    <a:cubicBezTo>
                      <a:pt x="1025" y="17334"/>
                      <a:pt x="956" y="17262"/>
                      <a:pt x="956" y="17189"/>
                    </a:cubicBezTo>
                    <a:lnTo>
                      <a:pt x="956" y="6254"/>
                    </a:lnTo>
                    <a:lnTo>
                      <a:pt x="10218" y="6254"/>
                    </a:lnTo>
                    <a:lnTo>
                      <a:pt x="6621" y="17334"/>
                    </a:lnTo>
                    <a:close/>
                    <a:moveTo>
                      <a:pt x="1095" y="4262"/>
                    </a:moveTo>
                    <a:lnTo>
                      <a:pt x="10861" y="4262"/>
                    </a:lnTo>
                    <a:lnTo>
                      <a:pt x="10426" y="5602"/>
                    </a:lnTo>
                    <a:lnTo>
                      <a:pt x="956" y="5602"/>
                    </a:lnTo>
                    <a:lnTo>
                      <a:pt x="956" y="4407"/>
                    </a:lnTo>
                    <a:cubicBezTo>
                      <a:pt x="956" y="4334"/>
                      <a:pt x="1025" y="4262"/>
                      <a:pt x="1095" y="4262"/>
                    </a:cubicBezTo>
                    <a:close/>
                    <a:moveTo>
                      <a:pt x="12894" y="1148"/>
                    </a:moveTo>
                    <a:lnTo>
                      <a:pt x="14319" y="1691"/>
                    </a:lnTo>
                    <a:lnTo>
                      <a:pt x="13902" y="2995"/>
                    </a:lnTo>
                    <a:lnTo>
                      <a:pt x="12460" y="2488"/>
                    </a:lnTo>
                    <a:close/>
                    <a:moveTo>
                      <a:pt x="20644" y="4407"/>
                    </a:moveTo>
                    <a:lnTo>
                      <a:pt x="20644" y="5602"/>
                    </a:lnTo>
                    <a:lnTo>
                      <a:pt x="14076" y="5602"/>
                    </a:lnTo>
                    <a:lnTo>
                      <a:pt x="14493" y="4262"/>
                    </a:lnTo>
                    <a:lnTo>
                      <a:pt x="20505" y="4262"/>
                    </a:lnTo>
                    <a:cubicBezTo>
                      <a:pt x="20575" y="4262"/>
                      <a:pt x="20644" y="4334"/>
                      <a:pt x="20644" y="4407"/>
                    </a:cubicBezTo>
                    <a:close/>
                    <a:moveTo>
                      <a:pt x="20505" y="3266"/>
                    </a:moveTo>
                    <a:lnTo>
                      <a:pt x="14823" y="3266"/>
                    </a:lnTo>
                    <a:lnTo>
                      <a:pt x="15379" y="1546"/>
                    </a:lnTo>
                    <a:cubicBezTo>
                      <a:pt x="15466" y="1293"/>
                      <a:pt x="15327" y="1021"/>
                      <a:pt x="15084" y="912"/>
                    </a:cubicBezTo>
                    <a:lnTo>
                      <a:pt x="12772" y="25"/>
                    </a:lnTo>
                    <a:cubicBezTo>
                      <a:pt x="12651" y="-11"/>
                      <a:pt x="12512" y="-11"/>
                      <a:pt x="12390" y="43"/>
                    </a:cubicBezTo>
                    <a:cubicBezTo>
                      <a:pt x="12286" y="116"/>
                      <a:pt x="12181" y="206"/>
                      <a:pt x="12147" y="333"/>
                    </a:cubicBezTo>
                    <a:lnTo>
                      <a:pt x="11417" y="2596"/>
                    </a:lnTo>
                    <a:cubicBezTo>
                      <a:pt x="11400" y="2614"/>
                      <a:pt x="11400" y="2632"/>
                      <a:pt x="11400" y="2651"/>
                    </a:cubicBezTo>
                    <a:cubicBezTo>
                      <a:pt x="11382" y="2669"/>
                      <a:pt x="11382" y="2669"/>
                      <a:pt x="11382" y="2687"/>
                    </a:cubicBezTo>
                    <a:lnTo>
                      <a:pt x="11191" y="3266"/>
                    </a:lnTo>
                    <a:lnTo>
                      <a:pt x="1095" y="3266"/>
                    </a:lnTo>
                    <a:cubicBezTo>
                      <a:pt x="487" y="3266"/>
                      <a:pt x="0" y="3773"/>
                      <a:pt x="0" y="4407"/>
                    </a:cubicBezTo>
                    <a:lnTo>
                      <a:pt x="0" y="17189"/>
                    </a:lnTo>
                    <a:cubicBezTo>
                      <a:pt x="0" y="17823"/>
                      <a:pt x="487" y="18330"/>
                      <a:pt x="1095" y="18330"/>
                    </a:cubicBezTo>
                    <a:lnTo>
                      <a:pt x="6291" y="18330"/>
                    </a:lnTo>
                    <a:lnTo>
                      <a:pt x="6221" y="18511"/>
                    </a:lnTo>
                    <a:cubicBezTo>
                      <a:pt x="6204" y="18602"/>
                      <a:pt x="6186" y="18692"/>
                      <a:pt x="6204" y="18765"/>
                    </a:cubicBezTo>
                    <a:lnTo>
                      <a:pt x="6673" y="21191"/>
                    </a:lnTo>
                    <a:cubicBezTo>
                      <a:pt x="6708" y="21354"/>
                      <a:pt x="6812" y="21498"/>
                      <a:pt x="6968" y="21553"/>
                    </a:cubicBezTo>
                    <a:cubicBezTo>
                      <a:pt x="7020" y="21589"/>
                      <a:pt x="7090" y="21589"/>
                      <a:pt x="7142" y="21589"/>
                    </a:cubicBezTo>
                    <a:cubicBezTo>
                      <a:pt x="7246" y="21589"/>
                      <a:pt x="7351" y="21553"/>
                      <a:pt x="7437" y="21480"/>
                    </a:cubicBezTo>
                    <a:lnTo>
                      <a:pt x="9366" y="19905"/>
                    </a:lnTo>
                    <a:cubicBezTo>
                      <a:pt x="9436" y="19851"/>
                      <a:pt x="9488" y="19760"/>
                      <a:pt x="9523" y="19670"/>
                    </a:cubicBezTo>
                    <a:lnTo>
                      <a:pt x="9957" y="18330"/>
                    </a:lnTo>
                    <a:lnTo>
                      <a:pt x="20505" y="18330"/>
                    </a:lnTo>
                    <a:cubicBezTo>
                      <a:pt x="21113" y="18330"/>
                      <a:pt x="21600" y="17823"/>
                      <a:pt x="21600" y="17189"/>
                    </a:cubicBezTo>
                    <a:lnTo>
                      <a:pt x="21600" y="4407"/>
                    </a:lnTo>
                    <a:cubicBezTo>
                      <a:pt x="21600" y="3773"/>
                      <a:pt x="21113" y="3266"/>
                      <a:pt x="20505" y="3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35" name="Shape 322" descr="Freeform 28">
                <a:extLst>
                  <a:ext uri="{FF2B5EF4-FFF2-40B4-BE49-F238E27FC236}">
                    <a16:creationId xmlns:a16="http://schemas.microsoft.com/office/drawing/2014/main" id="{D458A121-ED15-644B-A3B8-FDA54E953A1F}"/>
                  </a:ext>
                </a:extLst>
              </p:cNvPr>
              <p:cNvSpPr/>
              <p:nvPr/>
            </p:nvSpPr>
            <p:spPr>
              <a:xfrm>
                <a:off x="70268" y="166167"/>
                <a:ext cx="25375" cy="2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0" y="21600"/>
                      <a:pt x="21600" y="16740"/>
                      <a:pt x="21600" y="10800"/>
                    </a:cubicBezTo>
                    <a:cubicBezTo>
                      <a:pt x="21600" y="4860"/>
                      <a:pt x="16740" y="0"/>
                      <a:pt x="10800" y="0"/>
                    </a:cubicBezTo>
                    <a:cubicBezTo>
                      <a:pt x="4860" y="0"/>
                      <a:pt x="0" y="4860"/>
                      <a:pt x="0" y="10800"/>
                    </a:cubicBezTo>
                    <a:cubicBezTo>
                      <a:pt x="0" y="16740"/>
                      <a:pt x="4860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" name="Shape 323" descr="Freeform 29">
                <a:extLst>
                  <a:ext uri="{FF2B5EF4-FFF2-40B4-BE49-F238E27FC236}">
                    <a16:creationId xmlns:a16="http://schemas.microsoft.com/office/drawing/2014/main" id="{648A5EF0-28E1-0E4C-AF61-DA0AFE438C18}"/>
                  </a:ext>
                </a:extLst>
              </p:cNvPr>
              <p:cNvSpPr/>
              <p:nvPr/>
            </p:nvSpPr>
            <p:spPr>
              <a:xfrm>
                <a:off x="109306" y="166167"/>
                <a:ext cx="25375" cy="2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0" y="21600"/>
                      <a:pt x="21600" y="16740"/>
                      <a:pt x="21600" y="10800"/>
                    </a:cubicBezTo>
                    <a:cubicBezTo>
                      <a:pt x="21600" y="4860"/>
                      <a:pt x="16740" y="0"/>
                      <a:pt x="10800" y="0"/>
                    </a:cubicBezTo>
                    <a:cubicBezTo>
                      <a:pt x="4860" y="0"/>
                      <a:pt x="0" y="4860"/>
                      <a:pt x="0" y="10800"/>
                    </a:cubicBezTo>
                    <a:cubicBezTo>
                      <a:pt x="0" y="16740"/>
                      <a:pt x="4860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" name="Shape 324" descr="Freeform 30">
                <a:extLst>
                  <a:ext uri="{FF2B5EF4-FFF2-40B4-BE49-F238E27FC236}">
                    <a16:creationId xmlns:a16="http://schemas.microsoft.com/office/drawing/2014/main" id="{8C3CE5B1-B899-7D48-B753-1B7526C1B77F}"/>
                  </a:ext>
                </a:extLst>
              </p:cNvPr>
              <p:cNvSpPr/>
              <p:nvPr/>
            </p:nvSpPr>
            <p:spPr>
              <a:xfrm>
                <a:off x="148344" y="166167"/>
                <a:ext cx="25375" cy="2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0" y="21600"/>
                      <a:pt x="21600" y="16740"/>
                      <a:pt x="21600" y="10800"/>
                    </a:cubicBezTo>
                    <a:cubicBezTo>
                      <a:pt x="21600" y="4860"/>
                      <a:pt x="16740" y="0"/>
                      <a:pt x="10800" y="0"/>
                    </a:cubicBezTo>
                    <a:cubicBezTo>
                      <a:pt x="4860" y="0"/>
                      <a:pt x="0" y="4860"/>
                      <a:pt x="0" y="10800"/>
                    </a:cubicBezTo>
                    <a:cubicBezTo>
                      <a:pt x="0" y="16740"/>
                      <a:pt x="4860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65B113A-40DB-1643-8B95-14846848A485}"/>
              </a:ext>
            </a:extLst>
          </p:cNvPr>
          <p:cNvGrpSpPr/>
          <p:nvPr userDrawn="1"/>
        </p:nvGrpSpPr>
        <p:grpSpPr>
          <a:xfrm>
            <a:off x="4475707" y="4116702"/>
            <a:ext cx="1091059" cy="1091059"/>
            <a:chOff x="9872808" y="9077900"/>
            <a:chExt cx="1867211" cy="1867211"/>
          </a:xfrm>
        </p:grpSpPr>
        <p:sp>
          <p:nvSpPr>
            <p:cNvPr id="39" name="Shape 318" descr="Oval 20">
              <a:extLst>
                <a:ext uri="{FF2B5EF4-FFF2-40B4-BE49-F238E27FC236}">
                  <a16:creationId xmlns:a16="http://schemas.microsoft.com/office/drawing/2014/main" id="{E0B2934D-682C-6242-BEEF-C2299C8D1D83}"/>
                </a:ext>
              </a:extLst>
            </p:cNvPr>
            <p:cNvSpPr/>
            <p:nvPr/>
          </p:nvSpPr>
          <p:spPr>
            <a:xfrm>
              <a:off x="9872808" y="9077900"/>
              <a:ext cx="1867211" cy="1867211"/>
            </a:xfrm>
            <a:prstGeom prst="ellipse">
              <a:avLst/>
            </a:prstGeom>
            <a:solidFill>
              <a:srgbClr val="44607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  <p:sp>
          <p:nvSpPr>
            <p:cNvPr id="40" name="Shape 236" descr="Freeform 19">
              <a:extLst>
                <a:ext uri="{FF2B5EF4-FFF2-40B4-BE49-F238E27FC236}">
                  <a16:creationId xmlns:a16="http://schemas.microsoft.com/office/drawing/2014/main" id="{45B233AC-2E2D-F74C-A5AD-E1CC793833A5}"/>
                </a:ext>
              </a:extLst>
            </p:cNvPr>
            <p:cNvSpPr/>
            <p:nvPr/>
          </p:nvSpPr>
          <p:spPr>
            <a:xfrm>
              <a:off x="10308820" y="9669036"/>
              <a:ext cx="995185" cy="69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4" extrusionOk="0">
                  <a:moveTo>
                    <a:pt x="16291" y="11673"/>
                  </a:moveTo>
                  <a:cubicBezTo>
                    <a:pt x="16214" y="11897"/>
                    <a:pt x="16121" y="12098"/>
                    <a:pt x="16028" y="12299"/>
                  </a:cubicBezTo>
                  <a:cubicBezTo>
                    <a:pt x="15997" y="12343"/>
                    <a:pt x="15904" y="12455"/>
                    <a:pt x="15811" y="12567"/>
                  </a:cubicBezTo>
                  <a:lnTo>
                    <a:pt x="14214" y="10713"/>
                  </a:lnTo>
                  <a:lnTo>
                    <a:pt x="14214" y="10690"/>
                  </a:lnTo>
                  <a:cubicBezTo>
                    <a:pt x="14198" y="10690"/>
                    <a:pt x="13888" y="10266"/>
                    <a:pt x="13407" y="9663"/>
                  </a:cubicBezTo>
                  <a:cubicBezTo>
                    <a:pt x="13376" y="9618"/>
                    <a:pt x="13330" y="9574"/>
                    <a:pt x="13299" y="9551"/>
                  </a:cubicBezTo>
                  <a:cubicBezTo>
                    <a:pt x="13206" y="9350"/>
                    <a:pt x="13051" y="9216"/>
                    <a:pt x="12880" y="9261"/>
                  </a:cubicBezTo>
                  <a:cubicBezTo>
                    <a:pt x="12601" y="9283"/>
                    <a:pt x="12337" y="9172"/>
                    <a:pt x="12136" y="8948"/>
                  </a:cubicBezTo>
                  <a:cubicBezTo>
                    <a:pt x="11919" y="8702"/>
                    <a:pt x="11779" y="8345"/>
                    <a:pt x="11748" y="7965"/>
                  </a:cubicBezTo>
                  <a:cubicBezTo>
                    <a:pt x="11733" y="7630"/>
                    <a:pt x="11516" y="7385"/>
                    <a:pt x="11283" y="7407"/>
                  </a:cubicBezTo>
                  <a:lnTo>
                    <a:pt x="9422" y="7697"/>
                  </a:lnTo>
                  <a:cubicBezTo>
                    <a:pt x="9329" y="7720"/>
                    <a:pt x="9252" y="7764"/>
                    <a:pt x="9190" y="7854"/>
                  </a:cubicBezTo>
                  <a:cubicBezTo>
                    <a:pt x="9097" y="7965"/>
                    <a:pt x="9035" y="8144"/>
                    <a:pt x="9035" y="8323"/>
                  </a:cubicBezTo>
                  <a:cubicBezTo>
                    <a:pt x="9035" y="8345"/>
                    <a:pt x="9035" y="8367"/>
                    <a:pt x="9035" y="8390"/>
                  </a:cubicBezTo>
                  <a:cubicBezTo>
                    <a:pt x="9050" y="8546"/>
                    <a:pt x="9004" y="9038"/>
                    <a:pt x="8817" y="9708"/>
                  </a:cubicBezTo>
                  <a:cubicBezTo>
                    <a:pt x="8647" y="10378"/>
                    <a:pt x="8461" y="10758"/>
                    <a:pt x="8368" y="10847"/>
                  </a:cubicBezTo>
                  <a:cubicBezTo>
                    <a:pt x="8337" y="10869"/>
                    <a:pt x="8213" y="10936"/>
                    <a:pt x="8027" y="10892"/>
                  </a:cubicBezTo>
                  <a:cubicBezTo>
                    <a:pt x="7872" y="10847"/>
                    <a:pt x="7779" y="10780"/>
                    <a:pt x="7732" y="10735"/>
                  </a:cubicBezTo>
                  <a:lnTo>
                    <a:pt x="8259" y="6938"/>
                  </a:lnTo>
                  <a:lnTo>
                    <a:pt x="10089" y="6111"/>
                  </a:lnTo>
                  <a:cubicBezTo>
                    <a:pt x="10120" y="6111"/>
                    <a:pt x="10151" y="6089"/>
                    <a:pt x="10167" y="6067"/>
                  </a:cubicBezTo>
                  <a:lnTo>
                    <a:pt x="14617" y="5106"/>
                  </a:lnTo>
                  <a:lnTo>
                    <a:pt x="17191" y="9931"/>
                  </a:lnTo>
                  <a:cubicBezTo>
                    <a:pt x="16757" y="10556"/>
                    <a:pt x="16509" y="11137"/>
                    <a:pt x="16291" y="11673"/>
                  </a:cubicBezTo>
                  <a:close/>
                  <a:moveTo>
                    <a:pt x="16633" y="15828"/>
                  </a:moveTo>
                  <a:lnTo>
                    <a:pt x="16617" y="15850"/>
                  </a:lnTo>
                  <a:cubicBezTo>
                    <a:pt x="16617" y="15850"/>
                    <a:pt x="16617" y="15873"/>
                    <a:pt x="16602" y="15873"/>
                  </a:cubicBezTo>
                  <a:cubicBezTo>
                    <a:pt x="16478" y="16096"/>
                    <a:pt x="16260" y="16118"/>
                    <a:pt x="16105" y="15940"/>
                  </a:cubicBezTo>
                  <a:lnTo>
                    <a:pt x="15656" y="15426"/>
                  </a:lnTo>
                  <a:cubicBezTo>
                    <a:pt x="15656" y="15404"/>
                    <a:pt x="15640" y="15404"/>
                    <a:pt x="15640" y="15381"/>
                  </a:cubicBezTo>
                  <a:lnTo>
                    <a:pt x="13159" y="12500"/>
                  </a:lnTo>
                  <a:cubicBezTo>
                    <a:pt x="12973" y="12299"/>
                    <a:pt x="12710" y="12343"/>
                    <a:pt x="12554" y="12611"/>
                  </a:cubicBezTo>
                  <a:cubicBezTo>
                    <a:pt x="12477" y="12746"/>
                    <a:pt x="12446" y="12902"/>
                    <a:pt x="12461" y="13058"/>
                  </a:cubicBezTo>
                  <a:cubicBezTo>
                    <a:pt x="12477" y="13237"/>
                    <a:pt x="12523" y="13371"/>
                    <a:pt x="12616" y="13483"/>
                  </a:cubicBezTo>
                  <a:lnTo>
                    <a:pt x="15113" y="16364"/>
                  </a:lnTo>
                  <a:cubicBezTo>
                    <a:pt x="15284" y="16587"/>
                    <a:pt x="15315" y="16990"/>
                    <a:pt x="15175" y="17258"/>
                  </a:cubicBezTo>
                  <a:lnTo>
                    <a:pt x="15159" y="17280"/>
                  </a:lnTo>
                  <a:cubicBezTo>
                    <a:pt x="15051" y="17481"/>
                    <a:pt x="14834" y="17503"/>
                    <a:pt x="14710" y="17347"/>
                  </a:cubicBezTo>
                  <a:lnTo>
                    <a:pt x="12136" y="14354"/>
                  </a:lnTo>
                  <a:cubicBezTo>
                    <a:pt x="11950" y="14153"/>
                    <a:pt x="11671" y="14175"/>
                    <a:pt x="11531" y="14443"/>
                  </a:cubicBezTo>
                  <a:cubicBezTo>
                    <a:pt x="11454" y="14577"/>
                    <a:pt x="11423" y="14756"/>
                    <a:pt x="11438" y="14912"/>
                  </a:cubicBezTo>
                  <a:cubicBezTo>
                    <a:pt x="11454" y="15069"/>
                    <a:pt x="11500" y="15225"/>
                    <a:pt x="11593" y="15337"/>
                  </a:cubicBezTo>
                  <a:lnTo>
                    <a:pt x="13593" y="17637"/>
                  </a:lnTo>
                  <a:cubicBezTo>
                    <a:pt x="13779" y="17861"/>
                    <a:pt x="13810" y="18240"/>
                    <a:pt x="13686" y="18508"/>
                  </a:cubicBezTo>
                  <a:cubicBezTo>
                    <a:pt x="13671" y="18508"/>
                    <a:pt x="13671" y="18531"/>
                    <a:pt x="13671" y="18531"/>
                  </a:cubicBezTo>
                  <a:cubicBezTo>
                    <a:pt x="13655" y="18531"/>
                    <a:pt x="13655" y="18553"/>
                    <a:pt x="13640" y="18553"/>
                  </a:cubicBezTo>
                  <a:cubicBezTo>
                    <a:pt x="13531" y="18754"/>
                    <a:pt x="13314" y="18777"/>
                    <a:pt x="13175" y="18620"/>
                  </a:cubicBezTo>
                  <a:lnTo>
                    <a:pt x="11097" y="16208"/>
                  </a:lnTo>
                  <a:cubicBezTo>
                    <a:pt x="10957" y="16051"/>
                    <a:pt x="10771" y="16029"/>
                    <a:pt x="10632" y="16163"/>
                  </a:cubicBezTo>
                  <a:cubicBezTo>
                    <a:pt x="10570" y="16185"/>
                    <a:pt x="10523" y="16252"/>
                    <a:pt x="10492" y="16319"/>
                  </a:cubicBezTo>
                  <a:cubicBezTo>
                    <a:pt x="10337" y="16587"/>
                    <a:pt x="10368" y="16967"/>
                    <a:pt x="10554" y="17191"/>
                  </a:cubicBezTo>
                  <a:lnTo>
                    <a:pt x="11996" y="18821"/>
                  </a:lnTo>
                  <a:cubicBezTo>
                    <a:pt x="12089" y="18933"/>
                    <a:pt x="12151" y="19089"/>
                    <a:pt x="12167" y="19246"/>
                  </a:cubicBezTo>
                  <a:cubicBezTo>
                    <a:pt x="12213" y="19536"/>
                    <a:pt x="12151" y="19670"/>
                    <a:pt x="12105" y="19759"/>
                  </a:cubicBezTo>
                  <a:cubicBezTo>
                    <a:pt x="12027" y="19893"/>
                    <a:pt x="11950" y="19938"/>
                    <a:pt x="11841" y="19938"/>
                  </a:cubicBezTo>
                  <a:cubicBezTo>
                    <a:pt x="11748" y="19938"/>
                    <a:pt x="11640" y="19871"/>
                    <a:pt x="11547" y="19782"/>
                  </a:cubicBezTo>
                  <a:lnTo>
                    <a:pt x="10601" y="18687"/>
                  </a:lnTo>
                  <a:cubicBezTo>
                    <a:pt x="10554" y="18263"/>
                    <a:pt x="10399" y="17861"/>
                    <a:pt x="10151" y="17548"/>
                  </a:cubicBezTo>
                  <a:cubicBezTo>
                    <a:pt x="10042" y="17436"/>
                    <a:pt x="9918" y="17347"/>
                    <a:pt x="9794" y="17280"/>
                  </a:cubicBezTo>
                  <a:lnTo>
                    <a:pt x="9965" y="16967"/>
                  </a:lnTo>
                  <a:cubicBezTo>
                    <a:pt x="10399" y="16208"/>
                    <a:pt x="10306" y="15069"/>
                    <a:pt x="9763" y="14443"/>
                  </a:cubicBezTo>
                  <a:cubicBezTo>
                    <a:pt x="9252" y="13840"/>
                    <a:pt x="8492" y="13929"/>
                    <a:pt x="8058" y="14644"/>
                  </a:cubicBezTo>
                  <a:cubicBezTo>
                    <a:pt x="7980" y="14488"/>
                    <a:pt x="7887" y="14331"/>
                    <a:pt x="7779" y="14197"/>
                  </a:cubicBezTo>
                  <a:cubicBezTo>
                    <a:pt x="7375" y="13728"/>
                    <a:pt x="6833" y="13684"/>
                    <a:pt x="6399" y="14041"/>
                  </a:cubicBezTo>
                  <a:cubicBezTo>
                    <a:pt x="6321" y="13818"/>
                    <a:pt x="6212" y="13617"/>
                    <a:pt x="6073" y="13460"/>
                  </a:cubicBezTo>
                  <a:cubicBezTo>
                    <a:pt x="5964" y="13326"/>
                    <a:pt x="5840" y="13237"/>
                    <a:pt x="5716" y="13170"/>
                  </a:cubicBezTo>
                  <a:cubicBezTo>
                    <a:pt x="5685" y="13081"/>
                    <a:pt x="5623" y="12991"/>
                    <a:pt x="5561" y="12924"/>
                  </a:cubicBezTo>
                  <a:cubicBezTo>
                    <a:pt x="5406" y="12768"/>
                    <a:pt x="5220" y="12567"/>
                    <a:pt x="5174" y="12500"/>
                  </a:cubicBezTo>
                  <a:cubicBezTo>
                    <a:pt x="5065" y="12276"/>
                    <a:pt x="4987" y="12075"/>
                    <a:pt x="4894" y="11852"/>
                  </a:cubicBezTo>
                  <a:cubicBezTo>
                    <a:pt x="4677" y="11316"/>
                    <a:pt x="4429" y="10735"/>
                    <a:pt x="3995" y="10110"/>
                  </a:cubicBezTo>
                  <a:lnTo>
                    <a:pt x="6600" y="5419"/>
                  </a:lnTo>
                  <a:cubicBezTo>
                    <a:pt x="6662" y="5419"/>
                    <a:pt x="6724" y="5419"/>
                    <a:pt x="6771" y="5441"/>
                  </a:cubicBezTo>
                  <a:cubicBezTo>
                    <a:pt x="7174" y="5486"/>
                    <a:pt x="7717" y="5575"/>
                    <a:pt x="8228" y="5665"/>
                  </a:cubicBezTo>
                  <a:lnTo>
                    <a:pt x="7763" y="5888"/>
                  </a:lnTo>
                  <a:cubicBezTo>
                    <a:pt x="7624" y="5955"/>
                    <a:pt x="7515" y="6134"/>
                    <a:pt x="7484" y="6335"/>
                  </a:cubicBezTo>
                  <a:lnTo>
                    <a:pt x="6864" y="10623"/>
                  </a:lnTo>
                  <a:cubicBezTo>
                    <a:pt x="6864" y="10668"/>
                    <a:pt x="6864" y="10713"/>
                    <a:pt x="6864" y="10758"/>
                  </a:cubicBezTo>
                  <a:cubicBezTo>
                    <a:pt x="6864" y="11227"/>
                    <a:pt x="7065" y="11629"/>
                    <a:pt x="7406" y="11874"/>
                  </a:cubicBezTo>
                  <a:cubicBezTo>
                    <a:pt x="7624" y="12031"/>
                    <a:pt x="7903" y="12142"/>
                    <a:pt x="8166" y="12142"/>
                  </a:cubicBezTo>
                  <a:cubicBezTo>
                    <a:pt x="8430" y="12142"/>
                    <a:pt x="8693" y="12053"/>
                    <a:pt x="8880" y="11830"/>
                  </a:cubicBezTo>
                  <a:cubicBezTo>
                    <a:pt x="9236" y="11472"/>
                    <a:pt x="9500" y="10623"/>
                    <a:pt x="9624" y="10154"/>
                  </a:cubicBezTo>
                  <a:cubicBezTo>
                    <a:pt x="9670" y="9953"/>
                    <a:pt x="9810" y="9395"/>
                    <a:pt x="9872" y="8881"/>
                  </a:cubicBezTo>
                  <a:lnTo>
                    <a:pt x="11004" y="8702"/>
                  </a:lnTo>
                  <a:cubicBezTo>
                    <a:pt x="11112" y="9172"/>
                    <a:pt x="11314" y="9574"/>
                    <a:pt x="11593" y="9909"/>
                  </a:cubicBezTo>
                  <a:cubicBezTo>
                    <a:pt x="11934" y="10288"/>
                    <a:pt x="12337" y="10489"/>
                    <a:pt x="12756" y="10489"/>
                  </a:cubicBezTo>
                  <a:cubicBezTo>
                    <a:pt x="12772" y="10489"/>
                    <a:pt x="12772" y="10489"/>
                    <a:pt x="12787" y="10489"/>
                  </a:cubicBezTo>
                  <a:cubicBezTo>
                    <a:pt x="12803" y="10534"/>
                    <a:pt x="12818" y="10556"/>
                    <a:pt x="12849" y="10579"/>
                  </a:cubicBezTo>
                  <a:cubicBezTo>
                    <a:pt x="13221" y="11070"/>
                    <a:pt x="13500" y="11428"/>
                    <a:pt x="13593" y="11562"/>
                  </a:cubicBezTo>
                  <a:cubicBezTo>
                    <a:pt x="13609" y="11584"/>
                    <a:pt x="13624" y="11606"/>
                    <a:pt x="13655" y="11629"/>
                  </a:cubicBezTo>
                  <a:lnTo>
                    <a:pt x="16571" y="15002"/>
                  </a:lnTo>
                  <a:cubicBezTo>
                    <a:pt x="16741" y="15203"/>
                    <a:pt x="16772" y="15582"/>
                    <a:pt x="16633" y="15828"/>
                  </a:cubicBezTo>
                  <a:close/>
                  <a:moveTo>
                    <a:pt x="9267" y="20072"/>
                  </a:moveTo>
                  <a:cubicBezTo>
                    <a:pt x="9128" y="20318"/>
                    <a:pt x="8880" y="20362"/>
                    <a:pt x="8709" y="20161"/>
                  </a:cubicBezTo>
                  <a:cubicBezTo>
                    <a:pt x="8538" y="19960"/>
                    <a:pt x="8507" y="19603"/>
                    <a:pt x="8647" y="19357"/>
                  </a:cubicBezTo>
                  <a:lnTo>
                    <a:pt x="9066" y="18620"/>
                  </a:lnTo>
                  <a:cubicBezTo>
                    <a:pt x="9143" y="18464"/>
                    <a:pt x="9252" y="18397"/>
                    <a:pt x="9376" y="18397"/>
                  </a:cubicBezTo>
                  <a:cubicBezTo>
                    <a:pt x="9453" y="18397"/>
                    <a:pt x="9546" y="18441"/>
                    <a:pt x="9624" y="18531"/>
                  </a:cubicBezTo>
                  <a:cubicBezTo>
                    <a:pt x="9794" y="18710"/>
                    <a:pt x="9810" y="19067"/>
                    <a:pt x="9686" y="19313"/>
                  </a:cubicBezTo>
                  <a:close/>
                  <a:moveTo>
                    <a:pt x="7499" y="19156"/>
                  </a:moveTo>
                  <a:cubicBezTo>
                    <a:pt x="7391" y="19179"/>
                    <a:pt x="7298" y="19134"/>
                    <a:pt x="7205" y="19045"/>
                  </a:cubicBezTo>
                  <a:cubicBezTo>
                    <a:pt x="7127" y="18955"/>
                    <a:pt x="7081" y="18821"/>
                    <a:pt x="7065" y="18665"/>
                  </a:cubicBezTo>
                  <a:cubicBezTo>
                    <a:pt x="7050" y="18508"/>
                    <a:pt x="7081" y="18352"/>
                    <a:pt x="7143" y="18240"/>
                  </a:cubicBezTo>
                  <a:lnTo>
                    <a:pt x="8678" y="15493"/>
                  </a:lnTo>
                  <a:cubicBezTo>
                    <a:pt x="8817" y="15247"/>
                    <a:pt x="9066" y="15203"/>
                    <a:pt x="9236" y="15404"/>
                  </a:cubicBezTo>
                  <a:cubicBezTo>
                    <a:pt x="9407" y="15605"/>
                    <a:pt x="9438" y="15962"/>
                    <a:pt x="9298" y="16208"/>
                  </a:cubicBezTo>
                  <a:lnTo>
                    <a:pt x="7763" y="18955"/>
                  </a:lnTo>
                  <a:cubicBezTo>
                    <a:pt x="7701" y="19067"/>
                    <a:pt x="7608" y="19134"/>
                    <a:pt x="7499" y="19156"/>
                  </a:cubicBezTo>
                  <a:close/>
                  <a:moveTo>
                    <a:pt x="5918" y="17548"/>
                  </a:moveTo>
                  <a:cubicBezTo>
                    <a:pt x="5840" y="17459"/>
                    <a:pt x="5794" y="17325"/>
                    <a:pt x="5778" y="17168"/>
                  </a:cubicBezTo>
                  <a:cubicBezTo>
                    <a:pt x="5763" y="17012"/>
                    <a:pt x="5794" y="16878"/>
                    <a:pt x="5856" y="16744"/>
                  </a:cubicBezTo>
                  <a:lnTo>
                    <a:pt x="6693" y="15270"/>
                  </a:lnTo>
                  <a:cubicBezTo>
                    <a:pt x="6817" y="15002"/>
                    <a:pt x="7081" y="14979"/>
                    <a:pt x="7251" y="15180"/>
                  </a:cubicBezTo>
                  <a:cubicBezTo>
                    <a:pt x="7329" y="15270"/>
                    <a:pt x="7375" y="15404"/>
                    <a:pt x="7391" y="15560"/>
                  </a:cubicBezTo>
                  <a:cubicBezTo>
                    <a:pt x="7406" y="15694"/>
                    <a:pt x="7375" y="15850"/>
                    <a:pt x="7313" y="15962"/>
                  </a:cubicBezTo>
                  <a:lnTo>
                    <a:pt x="6476" y="17459"/>
                  </a:lnTo>
                  <a:cubicBezTo>
                    <a:pt x="6337" y="17704"/>
                    <a:pt x="6088" y="17749"/>
                    <a:pt x="5918" y="17548"/>
                  </a:cubicBezTo>
                  <a:close/>
                  <a:moveTo>
                    <a:pt x="4631" y="16051"/>
                  </a:moveTo>
                  <a:cubicBezTo>
                    <a:pt x="4460" y="15850"/>
                    <a:pt x="4429" y="15493"/>
                    <a:pt x="4569" y="15247"/>
                  </a:cubicBezTo>
                  <a:lnTo>
                    <a:pt x="4987" y="14510"/>
                  </a:lnTo>
                  <a:cubicBezTo>
                    <a:pt x="5050" y="14398"/>
                    <a:pt x="5143" y="14309"/>
                    <a:pt x="5251" y="14309"/>
                  </a:cubicBezTo>
                  <a:cubicBezTo>
                    <a:pt x="5267" y="14287"/>
                    <a:pt x="5282" y="14287"/>
                    <a:pt x="5282" y="14287"/>
                  </a:cubicBezTo>
                  <a:cubicBezTo>
                    <a:pt x="5375" y="14287"/>
                    <a:pt x="5468" y="14331"/>
                    <a:pt x="5530" y="14421"/>
                  </a:cubicBezTo>
                  <a:cubicBezTo>
                    <a:pt x="5701" y="14622"/>
                    <a:pt x="5732" y="14979"/>
                    <a:pt x="5592" y="15225"/>
                  </a:cubicBezTo>
                  <a:lnTo>
                    <a:pt x="5189" y="15962"/>
                  </a:lnTo>
                  <a:cubicBezTo>
                    <a:pt x="5050" y="16208"/>
                    <a:pt x="4801" y="16252"/>
                    <a:pt x="4631" y="16051"/>
                  </a:cubicBezTo>
                  <a:close/>
                  <a:moveTo>
                    <a:pt x="21408" y="8680"/>
                  </a:moveTo>
                  <a:cubicBezTo>
                    <a:pt x="21269" y="8412"/>
                    <a:pt x="20990" y="8367"/>
                    <a:pt x="20804" y="8568"/>
                  </a:cubicBezTo>
                  <a:lnTo>
                    <a:pt x="19145" y="10400"/>
                  </a:lnTo>
                  <a:cubicBezTo>
                    <a:pt x="18927" y="10646"/>
                    <a:pt x="18602" y="10579"/>
                    <a:pt x="18431" y="10266"/>
                  </a:cubicBezTo>
                  <a:lnTo>
                    <a:pt x="18168" y="9775"/>
                  </a:lnTo>
                  <a:cubicBezTo>
                    <a:pt x="18152" y="9708"/>
                    <a:pt x="18137" y="9641"/>
                    <a:pt x="18106" y="9596"/>
                  </a:cubicBezTo>
                  <a:cubicBezTo>
                    <a:pt x="18090" y="9551"/>
                    <a:pt x="18059" y="9529"/>
                    <a:pt x="18028" y="9507"/>
                  </a:cubicBezTo>
                  <a:lnTo>
                    <a:pt x="15284" y="4324"/>
                  </a:lnTo>
                  <a:cubicBezTo>
                    <a:pt x="15190" y="4168"/>
                    <a:pt x="15159" y="3967"/>
                    <a:pt x="15175" y="3766"/>
                  </a:cubicBezTo>
                  <a:cubicBezTo>
                    <a:pt x="15190" y="3587"/>
                    <a:pt x="15268" y="3409"/>
                    <a:pt x="15377" y="3297"/>
                  </a:cubicBezTo>
                  <a:lnTo>
                    <a:pt x="17036" y="1465"/>
                  </a:lnTo>
                  <a:cubicBezTo>
                    <a:pt x="17222" y="1264"/>
                    <a:pt x="17253" y="862"/>
                    <a:pt x="17113" y="594"/>
                  </a:cubicBezTo>
                  <a:cubicBezTo>
                    <a:pt x="16974" y="326"/>
                    <a:pt x="16695" y="281"/>
                    <a:pt x="16509" y="482"/>
                  </a:cubicBezTo>
                  <a:lnTo>
                    <a:pt x="14849" y="2314"/>
                  </a:lnTo>
                  <a:cubicBezTo>
                    <a:pt x="14570" y="2627"/>
                    <a:pt x="14384" y="3096"/>
                    <a:pt x="14338" y="3610"/>
                  </a:cubicBezTo>
                  <a:cubicBezTo>
                    <a:pt x="14322" y="3721"/>
                    <a:pt x="14322" y="3811"/>
                    <a:pt x="14322" y="3900"/>
                  </a:cubicBezTo>
                  <a:lnTo>
                    <a:pt x="9903" y="4883"/>
                  </a:lnTo>
                  <a:cubicBezTo>
                    <a:pt x="9887" y="4883"/>
                    <a:pt x="9856" y="4905"/>
                    <a:pt x="9841" y="4905"/>
                  </a:cubicBezTo>
                  <a:cubicBezTo>
                    <a:pt x="9329" y="4615"/>
                    <a:pt x="8321" y="4436"/>
                    <a:pt x="7143" y="4257"/>
                  </a:cubicBezTo>
                  <a:cubicBezTo>
                    <a:pt x="7360" y="3476"/>
                    <a:pt x="7205" y="2560"/>
                    <a:pt x="6724" y="2001"/>
                  </a:cubicBezTo>
                  <a:lnTo>
                    <a:pt x="5096" y="125"/>
                  </a:lnTo>
                  <a:cubicBezTo>
                    <a:pt x="4910" y="-76"/>
                    <a:pt x="4631" y="-31"/>
                    <a:pt x="4491" y="237"/>
                  </a:cubicBezTo>
                  <a:cubicBezTo>
                    <a:pt x="4336" y="505"/>
                    <a:pt x="4367" y="884"/>
                    <a:pt x="4553" y="1108"/>
                  </a:cubicBezTo>
                  <a:lnTo>
                    <a:pt x="6197" y="2962"/>
                  </a:lnTo>
                  <a:cubicBezTo>
                    <a:pt x="6414" y="3230"/>
                    <a:pt x="6445" y="3677"/>
                    <a:pt x="6274" y="4012"/>
                  </a:cubicBezTo>
                  <a:lnTo>
                    <a:pt x="3034" y="9864"/>
                  </a:lnTo>
                  <a:cubicBezTo>
                    <a:pt x="2863" y="10177"/>
                    <a:pt x="2538" y="10221"/>
                    <a:pt x="2320" y="9976"/>
                  </a:cubicBezTo>
                  <a:lnTo>
                    <a:pt x="692" y="8099"/>
                  </a:lnTo>
                  <a:cubicBezTo>
                    <a:pt x="506" y="7898"/>
                    <a:pt x="243" y="7943"/>
                    <a:pt x="88" y="8189"/>
                  </a:cubicBezTo>
                  <a:cubicBezTo>
                    <a:pt x="-52" y="8457"/>
                    <a:pt x="-21" y="8859"/>
                    <a:pt x="150" y="9060"/>
                  </a:cubicBezTo>
                  <a:lnTo>
                    <a:pt x="1793" y="10936"/>
                  </a:lnTo>
                  <a:cubicBezTo>
                    <a:pt x="2041" y="11227"/>
                    <a:pt x="2336" y="11361"/>
                    <a:pt x="2646" y="11361"/>
                  </a:cubicBezTo>
                  <a:cubicBezTo>
                    <a:pt x="2910" y="11361"/>
                    <a:pt x="3189" y="11249"/>
                    <a:pt x="3406" y="11026"/>
                  </a:cubicBezTo>
                  <a:cubicBezTo>
                    <a:pt x="3763" y="11517"/>
                    <a:pt x="3949" y="11986"/>
                    <a:pt x="4150" y="12477"/>
                  </a:cubicBezTo>
                  <a:cubicBezTo>
                    <a:pt x="4243" y="12701"/>
                    <a:pt x="4352" y="12947"/>
                    <a:pt x="4460" y="13192"/>
                  </a:cubicBezTo>
                  <a:cubicBezTo>
                    <a:pt x="4491" y="13259"/>
                    <a:pt x="4538" y="13326"/>
                    <a:pt x="4569" y="13371"/>
                  </a:cubicBezTo>
                  <a:cubicBezTo>
                    <a:pt x="4476" y="13483"/>
                    <a:pt x="4383" y="13594"/>
                    <a:pt x="4305" y="13728"/>
                  </a:cubicBezTo>
                  <a:lnTo>
                    <a:pt x="3902" y="14488"/>
                  </a:lnTo>
                  <a:cubicBezTo>
                    <a:pt x="3468" y="15270"/>
                    <a:pt x="3545" y="16386"/>
                    <a:pt x="4088" y="17012"/>
                  </a:cubicBezTo>
                  <a:cubicBezTo>
                    <a:pt x="4321" y="17280"/>
                    <a:pt x="4600" y="17414"/>
                    <a:pt x="4879" y="17414"/>
                  </a:cubicBezTo>
                  <a:cubicBezTo>
                    <a:pt x="4894" y="17414"/>
                    <a:pt x="4910" y="17414"/>
                    <a:pt x="4941" y="17414"/>
                  </a:cubicBezTo>
                  <a:cubicBezTo>
                    <a:pt x="4987" y="17838"/>
                    <a:pt x="5143" y="18240"/>
                    <a:pt x="5391" y="18508"/>
                  </a:cubicBezTo>
                  <a:cubicBezTo>
                    <a:pt x="5608" y="18777"/>
                    <a:pt x="5887" y="18911"/>
                    <a:pt x="6166" y="18911"/>
                  </a:cubicBezTo>
                  <a:cubicBezTo>
                    <a:pt x="6181" y="18911"/>
                    <a:pt x="6212" y="18911"/>
                    <a:pt x="6228" y="18911"/>
                  </a:cubicBezTo>
                  <a:cubicBezTo>
                    <a:pt x="6274" y="19335"/>
                    <a:pt x="6430" y="19715"/>
                    <a:pt x="6678" y="20005"/>
                  </a:cubicBezTo>
                  <a:cubicBezTo>
                    <a:pt x="6895" y="20273"/>
                    <a:pt x="7174" y="20407"/>
                    <a:pt x="7453" y="20407"/>
                  </a:cubicBezTo>
                  <a:cubicBezTo>
                    <a:pt x="7499" y="20407"/>
                    <a:pt x="7546" y="20385"/>
                    <a:pt x="7593" y="20385"/>
                  </a:cubicBezTo>
                  <a:cubicBezTo>
                    <a:pt x="7655" y="20385"/>
                    <a:pt x="7717" y="20362"/>
                    <a:pt x="7779" y="20340"/>
                  </a:cubicBezTo>
                  <a:cubicBezTo>
                    <a:pt x="7856" y="20631"/>
                    <a:pt x="7996" y="20899"/>
                    <a:pt x="8182" y="21122"/>
                  </a:cubicBezTo>
                  <a:cubicBezTo>
                    <a:pt x="8399" y="21390"/>
                    <a:pt x="8678" y="21524"/>
                    <a:pt x="8957" y="21524"/>
                  </a:cubicBezTo>
                  <a:cubicBezTo>
                    <a:pt x="9329" y="21524"/>
                    <a:pt x="9686" y="21278"/>
                    <a:pt x="9934" y="20832"/>
                  </a:cubicBezTo>
                  <a:lnTo>
                    <a:pt x="10353" y="20094"/>
                  </a:lnTo>
                  <a:cubicBezTo>
                    <a:pt x="10368" y="20072"/>
                    <a:pt x="10384" y="20050"/>
                    <a:pt x="10384" y="20005"/>
                  </a:cubicBezTo>
                  <a:lnTo>
                    <a:pt x="11019" y="20742"/>
                  </a:lnTo>
                  <a:cubicBezTo>
                    <a:pt x="11252" y="21010"/>
                    <a:pt x="11547" y="21167"/>
                    <a:pt x="11841" y="21167"/>
                  </a:cubicBezTo>
                  <a:lnTo>
                    <a:pt x="11857" y="21167"/>
                  </a:lnTo>
                  <a:cubicBezTo>
                    <a:pt x="12229" y="21167"/>
                    <a:pt x="12539" y="20943"/>
                    <a:pt x="12772" y="20541"/>
                  </a:cubicBezTo>
                  <a:cubicBezTo>
                    <a:pt x="12880" y="20340"/>
                    <a:pt x="12958" y="20117"/>
                    <a:pt x="13004" y="19871"/>
                  </a:cubicBezTo>
                  <a:cubicBezTo>
                    <a:pt x="13128" y="19938"/>
                    <a:pt x="13268" y="19960"/>
                    <a:pt x="13392" y="19960"/>
                  </a:cubicBezTo>
                  <a:cubicBezTo>
                    <a:pt x="13733" y="19960"/>
                    <a:pt x="14059" y="19759"/>
                    <a:pt x="14291" y="19357"/>
                  </a:cubicBezTo>
                  <a:cubicBezTo>
                    <a:pt x="14307" y="19335"/>
                    <a:pt x="14322" y="19313"/>
                    <a:pt x="14338" y="19290"/>
                  </a:cubicBezTo>
                  <a:cubicBezTo>
                    <a:pt x="14338" y="19268"/>
                    <a:pt x="14353" y="19268"/>
                    <a:pt x="14369" y="19246"/>
                  </a:cubicBezTo>
                  <a:cubicBezTo>
                    <a:pt x="14462" y="19045"/>
                    <a:pt x="14539" y="18821"/>
                    <a:pt x="14570" y="18620"/>
                  </a:cubicBezTo>
                  <a:cubicBezTo>
                    <a:pt x="14679" y="18665"/>
                    <a:pt x="14787" y="18687"/>
                    <a:pt x="14911" y="18687"/>
                  </a:cubicBezTo>
                  <a:cubicBezTo>
                    <a:pt x="15253" y="18687"/>
                    <a:pt x="15594" y="18464"/>
                    <a:pt x="15811" y="18062"/>
                  </a:cubicBezTo>
                  <a:cubicBezTo>
                    <a:pt x="15826" y="18062"/>
                    <a:pt x="15826" y="18039"/>
                    <a:pt x="15826" y="18039"/>
                  </a:cubicBezTo>
                  <a:cubicBezTo>
                    <a:pt x="15842" y="18017"/>
                    <a:pt x="15842" y="18017"/>
                    <a:pt x="15842" y="18017"/>
                  </a:cubicBezTo>
                  <a:cubicBezTo>
                    <a:pt x="15966" y="17771"/>
                    <a:pt x="16059" y="17526"/>
                    <a:pt x="16090" y="17258"/>
                  </a:cubicBezTo>
                  <a:cubicBezTo>
                    <a:pt x="16167" y="17280"/>
                    <a:pt x="16260" y="17280"/>
                    <a:pt x="16338" y="17280"/>
                  </a:cubicBezTo>
                  <a:cubicBezTo>
                    <a:pt x="16679" y="17280"/>
                    <a:pt x="17020" y="17079"/>
                    <a:pt x="17253" y="16677"/>
                  </a:cubicBezTo>
                  <a:cubicBezTo>
                    <a:pt x="17268" y="16655"/>
                    <a:pt x="17284" y="16632"/>
                    <a:pt x="17284" y="16632"/>
                  </a:cubicBezTo>
                  <a:lnTo>
                    <a:pt x="17315" y="16587"/>
                  </a:lnTo>
                  <a:cubicBezTo>
                    <a:pt x="17733" y="15806"/>
                    <a:pt x="17640" y="14667"/>
                    <a:pt x="17098" y="14041"/>
                  </a:cubicBezTo>
                  <a:lnTo>
                    <a:pt x="16493" y="13349"/>
                  </a:lnTo>
                  <a:cubicBezTo>
                    <a:pt x="16602" y="13237"/>
                    <a:pt x="16679" y="13125"/>
                    <a:pt x="16726" y="13014"/>
                  </a:cubicBezTo>
                  <a:cubicBezTo>
                    <a:pt x="16850" y="12768"/>
                    <a:pt x="16943" y="12522"/>
                    <a:pt x="17036" y="12299"/>
                  </a:cubicBezTo>
                  <a:cubicBezTo>
                    <a:pt x="17222" y="11830"/>
                    <a:pt x="17408" y="11383"/>
                    <a:pt x="17718" y="10936"/>
                  </a:cubicBezTo>
                  <a:lnTo>
                    <a:pt x="17749" y="11003"/>
                  </a:lnTo>
                  <a:cubicBezTo>
                    <a:pt x="18028" y="11517"/>
                    <a:pt x="18431" y="11785"/>
                    <a:pt x="18834" y="11785"/>
                  </a:cubicBezTo>
                  <a:cubicBezTo>
                    <a:pt x="19129" y="11785"/>
                    <a:pt x="19424" y="11651"/>
                    <a:pt x="19672" y="11383"/>
                  </a:cubicBezTo>
                  <a:lnTo>
                    <a:pt x="21331" y="9551"/>
                  </a:lnTo>
                  <a:cubicBezTo>
                    <a:pt x="21517" y="9328"/>
                    <a:pt x="21548" y="8948"/>
                    <a:pt x="21408" y="868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11E5CCB-509B-DC41-92A8-5A433141AB9B}"/>
              </a:ext>
            </a:extLst>
          </p:cNvPr>
          <p:cNvGrpSpPr/>
          <p:nvPr userDrawn="1"/>
        </p:nvGrpSpPr>
        <p:grpSpPr>
          <a:xfrm>
            <a:off x="6656211" y="4113911"/>
            <a:ext cx="1091059" cy="1091059"/>
            <a:chOff x="12759160" y="9137739"/>
            <a:chExt cx="1867211" cy="1867211"/>
          </a:xfrm>
        </p:grpSpPr>
        <p:sp>
          <p:nvSpPr>
            <p:cNvPr id="42" name="Shape 320" descr="Oval 24">
              <a:extLst>
                <a:ext uri="{FF2B5EF4-FFF2-40B4-BE49-F238E27FC236}">
                  <a16:creationId xmlns:a16="http://schemas.microsoft.com/office/drawing/2014/main" id="{F03297CB-E33F-CB46-A665-4D051EE70DAC}"/>
                </a:ext>
              </a:extLst>
            </p:cNvPr>
            <p:cNvSpPr/>
            <p:nvPr/>
          </p:nvSpPr>
          <p:spPr>
            <a:xfrm>
              <a:off x="12759160" y="9137739"/>
              <a:ext cx="1867211" cy="1867211"/>
            </a:xfrm>
            <a:prstGeom prst="ellipse">
              <a:avLst/>
            </a:prstGeom>
            <a:solidFill>
              <a:srgbClr val="44607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543" descr="Group 35">
              <a:extLst>
                <a:ext uri="{FF2B5EF4-FFF2-40B4-BE49-F238E27FC236}">
                  <a16:creationId xmlns:a16="http://schemas.microsoft.com/office/drawing/2014/main" id="{89688CEA-2242-E241-9EFE-544695CED6F0}"/>
                </a:ext>
              </a:extLst>
            </p:cNvPr>
            <p:cNvGrpSpPr/>
            <p:nvPr/>
          </p:nvGrpSpPr>
          <p:grpSpPr>
            <a:xfrm>
              <a:off x="13288879" y="9739587"/>
              <a:ext cx="808087" cy="663514"/>
              <a:chOff x="0" y="0"/>
              <a:chExt cx="808086" cy="663512"/>
            </a:xfrm>
          </p:grpSpPr>
          <p:sp>
            <p:nvSpPr>
              <p:cNvPr id="44" name="Shape 541" descr="Freeform 36">
                <a:extLst>
                  <a:ext uri="{FF2B5EF4-FFF2-40B4-BE49-F238E27FC236}">
                    <a16:creationId xmlns:a16="http://schemas.microsoft.com/office/drawing/2014/main" id="{2A52FB4A-9DDF-B740-832A-8E893EAFC0F9}"/>
                  </a:ext>
                </a:extLst>
              </p:cNvPr>
              <p:cNvSpPr/>
              <p:nvPr/>
            </p:nvSpPr>
            <p:spPr>
              <a:xfrm>
                <a:off x="478279" y="0"/>
                <a:ext cx="329808" cy="324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3222" y="6424"/>
                    </a:moveTo>
                    <a:lnTo>
                      <a:pt x="9706" y="10736"/>
                    </a:lnTo>
                    <a:lnTo>
                      <a:pt x="8751" y="18514"/>
                    </a:lnTo>
                    <a:lnTo>
                      <a:pt x="2267" y="14202"/>
                    </a:lnTo>
                    <a:close/>
                    <a:moveTo>
                      <a:pt x="11854" y="2354"/>
                    </a:moveTo>
                    <a:lnTo>
                      <a:pt x="18020" y="6464"/>
                    </a:lnTo>
                    <a:lnTo>
                      <a:pt x="11019" y="8963"/>
                    </a:lnTo>
                    <a:lnTo>
                      <a:pt x="4813" y="4812"/>
                    </a:lnTo>
                    <a:close/>
                    <a:moveTo>
                      <a:pt x="18219" y="16176"/>
                    </a:moveTo>
                    <a:lnTo>
                      <a:pt x="10939" y="18796"/>
                    </a:lnTo>
                    <a:lnTo>
                      <a:pt x="11894" y="11018"/>
                    </a:lnTo>
                    <a:lnTo>
                      <a:pt x="19173" y="8399"/>
                    </a:lnTo>
                    <a:close/>
                    <a:moveTo>
                      <a:pt x="21600" y="6787"/>
                    </a:moveTo>
                    <a:cubicBezTo>
                      <a:pt x="21600" y="6746"/>
                      <a:pt x="21600" y="6746"/>
                      <a:pt x="21600" y="6746"/>
                    </a:cubicBezTo>
                    <a:cubicBezTo>
                      <a:pt x="21600" y="6746"/>
                      <a:pt x="21600" y="6706"/>
                      <a:pt x="21560" y="6706"/>
                    </a:cubicBezTo>
                    <a:cubicBezTo>
                      <a:pt x="21560" y="6666"/>
                      <a:pt x="21560" y="6666"/>
                      <a:pt x="21560" y="6666"/>
                    </a:cubicBezTo>
                    <a:lnTo>
                      <a:pt x="21560" y="6505"/>
                    </a:lnTo>
                    <a:cubicBezTo>
                      <a:pt x="21560" y="6464"/>
                      <a:pt x="21520" y="6464"/>
                      <a:pt x="21520" y="6424"/>
                    </a:cubicBezTo>
                    <a:lnTo>
                      <a:pt x="21520" y="6343"/>
                    </a:lnTo>
                    <a:cubicBezTo>
                      <a:pt x="21481" y="6343"/>
                      <a:pt x="21481" y="6303"/>
                      <a:pt x="21481" y="6303"/>
                    </a:cubicBezTo>
                    <a:lnTo>
                      <a:pt x="21481" y="6263"/>
                    </a:lnTo>
                    <a:lnTo>
                      <a:pt x="21441" y="6263"/>
                    </a:lnTo>
                    <a:cubicBezTo>
                      <a:pt x="21441" y="6223"/>
                      <a:pt x="21441" y="6223"/>
                      <a:pt x="21441" y="6223"/>
                    </a:cubicBezTo>
                    <a:cubicBezTo>
                      <a:pt x="21441" y="6182"/>
                      <a:pt x="21401" y="6182"/>
                      <a:pt x="21401" y="6182"/>
                    </a:cubicBezTo>
                    <a:lnTo>
                      <a:pt x="21401" y="6142"/>
                    </a:lnTo>
                    <a:lnTo>
                      <a:pt x="21361" y="6102"/>
                    </a:lnTo>
                    <a:cubicBezTo>
                      <a:pt x="21361" y="6102"/>
                      <a:pt x="21361" y="6061"/>
                      <a:pt x="21322" y="6061"/>
                    </a:cubicBezTo>
                    <a:lnTo>
                      <a:pt x="21322" y="6021"/>
                    </a:lnTo>
                    <a:lnTo>
                      <a:pt x="21282" y="6021"/>
                    </a:lnTo>
                    <a:lnTo>
                      <a:pt x="21282" y="5981"/>
                    </a:lnTo>
                    <a:cubicBezTo>
                      <a:pt x="21242" y="5981"/>
                      <a:pt x="21242" y="5981"/>
                      <a:pt x="21242" y="5940"/>
                    </a:cubicBezTo>
                    <a:lnTo>
                      <a:pt x="21202" y="5940"/>
                    </a:lnTo>
                    <a:lnTo>
                      <a:pt x="21202" y="5900"/>
                    </a:lnTo>
                    <a:cubicBezTo>
                      <a:pt x="21162" y="5900"/>
                      <a:pt x="21162" y="5900"/>
                      <a:pt x="21162" y="5900"/>
                    </a:cubicBezTo>
                    <a:cubicBezTo>
                      <a:pt x="21162" y="5860"/>
                      <a:pt x="21123" y="5860"/>
                      <a:pt x="21123" y="5860"/>
                    </a:cubicBezTo>
                    <a:lnTo>
                      <a:pt x="21083" y="5860"/>
                    </a:lnTo>
                    <a:lnTo>
                      <a:pt x="21083" y="5820"/>
                    </a:lnTo>
                    <a:lnTo>
                      <a:pt x="12650" y="218"/>
                    </a:lnTo>
                    <a:cubicBezTo>
                      <a:pt x="12371" y="17"/>
                      <a:pt x="11973" y="-64"/>
                      <a:pt x="11615" y="57"/>
                    </a:cubicBezTo>
                    <a:lnTo>
                      <a:pt x="1989" y="3482"/>
                    </a:lnTo>
                    <a:lnTo>
                      <a:pt x="1909" y="3482"/>
                    </a:lnTo>
                    <a:cubicBezTo>
                      <a:pt x="1909" y="3523"/>
                      <a:pt x="1870" y="3523"/>
                      <a:pt x="1870" y="3523"/>
                    </a:cubicBezTo>
                    <a:cubicBezTo>
                      <a:pt x="1830" y="3523"/>
                      <a:pt x="1830" y="3563"/>
                      <a:pt x="1830" y="3563"/>
                    </a:cubicBezTo>
                    <a:cubicBezTo>
                      <a:pt x="1790" y="3563"/>
                      <a:pt x="1790" y="3563"/>
                      <a:pt x="1750" y="3563"/>
                    </a:cubicBezTo>
                    <a:cubicBezTo>
                      <a:pt x="1750" y="3603"/>
                      <a:pt x="1750" y="3603"/>
                      <a:pt x="1710" y="3603"/>
                    </a:cubicBezTo>
                    <a:lnTo>
                      <a:pt x="1591" y="3724"/>
                    </a:lnTo>
                    <a:lnTo>
                      <a:pt x="1551" y="3724"/>
                    </a:lnTo>
                    <a:cubicBezTo>
                      <a:pt x="1551" y="3764"/>
                      <a:pt x="1551" y="3764"/>
                      <a:pt x="1512" y="3805"/>
                    </a:cubicBezTo>
                    <a:cubicBezTo>
                      <a:pt x="1472" y="3845"/>
                      <a:pt x="1472" y="3845"/>
                      <a:pt x="1472" y="3885"/>
                    </a:cubicBezTo>
                    <a:lnTo>
                      <a:pt x="1432" y="3885"/>
                    </a:lnTo>
                    <a:lnTo>
                      <a:pt x="1432" y="3926"/>
                    </a:lnTo>
                    <a:lnTo>
                      <a:pt x="1392" y="3966"/>
                    </a:lnTo>
                    <a:lnTo>
                      <a:pt x="1392" y="4006"/>
                    </a:lnTo>
                    <a:cubicBezTo>
                      <a:pt x="1352" y="4006"/>
                      <a:pt x="1352" y="4046"/>
                      <a:pt x="1352" y="4046"/>
                    </a:cubicBezTo>
                    <a:lnTo>
                      <a:pt x="1352" y="4087"/>
                    </a:lnTo>
                    <a:cubicBezTo>
                      <a:pt x="1352" y="4087"/>
                      <a:pt x="1313" y="4087"/>
                      <a:pt x="1313" y="4127"/>
                    </a:cubicBezTo>
                    <a:lnTo>
                      <a:pt x="1313" y="4208"/>
                    </a:lnTo>
                    <a:cubicBezTo>
                      <a:pt x="1313" y="4248"/>
                      <a:pt x="1273" y="4248"/>
                      <a:pt x="1273" y="4248"/>
                    </a:cubicBezTo>
                    <a:lnTo>
                      <a:pt x="1273" y="4369"/>
                    </a:lnTo>
                    <a:lnTo>
                      <a:pt x="40" y="14645"/>
                    </a:lnTo>
                    <a:cubicBezTo>
                      <a:pt x="40" y="14645"/>
                      <a:pt x="0" y="14685"/>
                      <a:pt x="0" y="14726"/>
                    </a:cubicBezTo>
                    <a:lnTo>
                      <a:pt x="0" y="14806"/>
                    </a:lnTo>
                    <a:cubicBezTo>
                      <a:pt x="0" y="14846"/>
                      <a:pt x="0" y="14846"/>
                      <a:pt x="40" y="14887"/>
                    </a:cubicBezTo>
                    <a:lnTo>
                      <a:pt x="40" y="15008"/>
                    </a:lnTo>
                    <a:cubicBezTo>
                      <a:pt x="40" y="15048"/>
                      <a:pt x="40" y="15048"/>
                      <a:pt x="80" y="15088"/>
                    </a:cubicBezTo>
                    <a:lnTo>
                      <a:pt x="80" y="15169"/>
                    </a:lnTo>
                    <a:cubicBezTo>
                      <a:pt x="119" y="15209"/>
                      <a:pt x="119" y="15209"/>
                      <a:pt x="119" y="15209"/>
                    </a:cubicBezTo>
                    <a:cubicBezTo>
                      <a:pt x="119" y="15249"/>
                      <a:pt x="119" y="15249"/>
                      <a:pt x="119" y="15290"/>
                    </a:cubicBezTo>
                    <a:cubicBezTo>
                      <a:pt x="159" y="15290"/>
                      <a:pt x="159" y="15330"/>
                      <a:pt x="159" y="15330"/>
                    </a:cubicBezTo>
                    <a:lnTo>
                      <a:pt x="239" y="15411"/>
                    </a:lnTo>
                    <a:lnTo>
                      <a:pt x="239" y="15451"/>
                    </a:lnTo>
                    <a:cubicBezTo>
                      <a:pt x="278" y="15451"/>
                      <a:pt x="278" y="15491"/>
                      <a:pt x="278" y="15491"/>
                    </a:cubicBezTo>
                    <a:cubicBezTo>
                      <a:pt x="318" y="15491"/>
                      <a:pt x="318" y="15532"/>
                      <a:pt x="318" y="15532"/>
                    </a:cubicBezTo>
                    <a:lnTo>
                      <a:pt x="358" y="15572"/>
                    </a:lnTo>
                    <a:cubicBezTo>
                      <a:pt x="398" y="15572"/>
                      <a:pt x="398" y="15612"/>
                      <a:pt x="398" y="15612"/>
                    </a:cubicBezTo>
                    <a:cubicBezTo>
                      <a:pt x="398" y="15612"/>
                      <a:pt x="438" y="15612"/>
                      <a:pt x="438" y="15652"/>
                    </a:cubicBezTo>
                    <a:cubicBezTo>
                      <a:pt x="477" y="15652"/>
                      <a:pt x="477" y="15652"/>
                      <a:pt x="477" y="15693"/>
                    </a:cubicBezTo>
                    <a:cubicBezTo>
                      <a:pt x="517" y="15693"/>
                      <a:pt x="517" y="15693"/>
                      <a:pt x="517" y="15693"/>
                    </a:cubicBezTo>
                    <a:lnTo>
                      <a:pt x="9030" y="21335"/>
                    </a:lnTo>
                    <a:lnTo>
                      <a:pt x="9030" y="21375"/>
                    </a:lnTo>
                    <a:cubicBezTo>
                      <a:pt x="9070" y="21375"/>
                      <a:pt x="9070" y="21375"/>
                      <a:pt x="9070" y="21375"/>
                    </a:cubicBezTo>
                    <a:cubicBezTo>
                      <a:pt x="9109" y="21415"/>
                      <a:pt x="9109" y="21415"/>
                      <a:pt x="9109" y="21415"/>
                    </a:cubicBezTo>
                    <a:cubicBezTo>
                      <a:pt x="9149" y="21415"/>
                      <a:pt x="9149" y="21415"/>
                      <a:pt x="9149" y="21415"/>
                    </a:cubicBezTo>
                    <a:lnTo>
                      <a:pt x="9189" y="21415"/>
                    </a:lnTo>
                    <a:lnTo>
                      <a:pt x="9189" y="21455"/>
                    </a:lnTo>
                    <a:cubicBezTo>
                      <a:pt x="9229" y="21455"/>
                      <a:pt x="9229" y="21455"/>
                      <a:pt x="9229" y="21455"/>
                    </a:cubicBezTo>
                    <a:lnTo>
                      <a:pt x="9269" y="21455"/>
                    </a:lnTo>
                    <a:lnTo>
                      <a:pt x="9269" y="21496"/>
                    </a:lnTo>
                    <a:cubicBezTo>
                      <a:pt x="9308" y="21496"/>
                      <a:pt x="9308" y="21496"/>
                      <a:pt x="9308" y="21496"/>
                    </a:cubicBezTo>
                    <a:lnTo>
                      <a:pt x="9428" y="21496"/>
                    </a:lnTo>
                    <a:lnTo>
                      <a:pt x="9467" y="21536"/>
                    </a:lnTo>
                    <a:lnTo>
                      <a:pt x="9627" y="21536"/>
                    </a:lnTo>
                    <a:cubicBezTo>
                      <a:pt x="9666" y="21536"/>
                      <a:pt x="9706" y="21536"/>
                      <a:pt x="9706" y="21536"/>
                    </a:cubicBezTo>
                    <a:cubicBezTo>
                      <a:pt x="9746" y="21536"/>
                      <a:pt x="9746" y="21536"/>
                      <a:pt x="9746" y="21536"/>
                    </a:cubicBezTo>
                    <a:lnTo>
                      <a:pt x="9786" y="21536"/>
                    </a:lnTo>
                    <a:lnTo>
                      <a:pt x="9825" y="21496"/>
                    </a:lnTo>
                    <a:lnTo>
                      <a:pt x="9865" y="21496"/>
                    </a:lnTo>
                    <a:cubicBezTo>
                      <a:pt x="9905" y="21496"/>
                      <a:pt x="9905" y="21496"/>
                      <a:pt x="9905" y="21496"/>
                    </a:cubicBezTo>
                    <a:cubicBezTo>
                      <a:pt x="9945" y="21496"/>
                      <a:pt x="9945" y="21496"/>
                      <a:pt x="9945" y="21496"/>
                    </a:cubicBezTo>
                    <a:cubicBezTo>
                      <a:pt x="9985" y="21496"/>
                      <a:pt x="9985" y="21455"/>
                      <a:pt x="9985" y="21455"/>
                    </a:cubicBezTo>
                    <a:lnTo>
                      <a:pt x="19611" y="18070"/>
                    </a:lnTo>
                    <a:cubicBezTo>
                      <a:pt x="19890" y="17949"/>
                      <a:pt x="20128" y="17748"/>
                      <a:pt x="20248" y="17466"/>
                    </a:cubicBezTo>
                    <a:cubicBezTo>
                      <a:pt x="20248" y="17426"/>
                      <a:pt x="20248" y="17426"/>
                      <a:pt x="20287" y="17385"/>
                    </a:cubicBezTo>
                    <a:cubicBezTo>
                      <a:pt x="20287" y="17305"/>
                      <a:pt x="20327" y="17224"/>
                      <a:pt x="20327" y="17143"/>
                    </a:cubicBezTo>
                    <a:lnTo>
                      <a:pt x="21560" y="6908"/>
                    </a:lnTo>
                    <a:lnTo>
                      <a:pt x="21560" y="68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" name="Shape 542" descr="Freeform 37">
                <a:extLst>
                  <a:ext uri="{FF2B5EF4-FFF2-40B4-BE49-F238E27FC236}">
                    <a16:creationId xmlns:a16="http://schemas.microsoft.com/office/drawing/2014/main" id="{8904775F-BBCA-4345-83EC-F27C56344BAE}"/>
                  </a:ext>
                </a:extLst>
              </p:cNvPr>
              <p:cNvSpPr/>
              <p:nvPr/>
            </p:nvSpPr>
            <p:spPr>
              <a:xfrm>
                <a:off x="0" y="42913"/>
                <a:ext cx="592070" cy="620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6" extrusionOk="0">
                    <a:moveTo>
                      <a:pt x="16499" y="13524"/>
                    </a:moveTo>
                    <a:lnTo>
                      <a:pt x="20380" y="11706"/>
                    </a:lnTo>
                    <a:lnTo>
                      <a:pt x="20380" y="15827"/>
                    </a:lnTo>
                    <a:lnTo>
                      <a:pt x="16499" y="17645"/>
                    </a:lnTo>
                    <a:close/>
                    <a:moveTo>
                      <a:pt x="11421" y="15954"/>
                    </a:moveTo>
                    <a:lnTo>
                      <a:pt x="15280" y="14136"/>
                    </a:lnTo>
                    <a:lnTo>
                      <a:pt x="15280" y="18216"/>
                    </a:lnTo>
                    <a:lnTo>
                      <a:pt x="11421" y="20054"/>
                    </a:lnTo>
                    <a:close/>
                    <a:moveTo>
                      <a:pt x="6320" y="14136"/>
                    </a:moveTo>
                    <a:lnTo>
                      <a:pt x="10201" y="15954"/>
                    </a:lnTo>
                    <a:lnTo>
                      <a:pt x="10201" y="20054"/>
                    </a:lnTo>
                    <a:lnTo>
                      <a:pt x="6320" y="18216"/>
                    </a:lnTo>
                    <a:close/>
                    <a:moveTo>
                      <a:pt x="1242" y="11727"/>
                    </a:moveTo>
                    <a:lnTo>
                      <a:pt x="5101" y="13545"/>
                    </a:lnTo>
                    <a:lnTo>
                      <a:pt x="5101" y="17666"/>
                    </a:lnTo>
                    <a:lnTo>
                      <a:pt x="1242" y="15848"/>
                    </a:lnTo>
                    <a:close/>
                    <a:moveTo>
                      <a:pt x="5699" y="3632"/>
                    </a:moveTo>
                    <a:lnTo>
                      <a:pt x="9425" y="5365"/>
                    </a:lnTo>
                    <a:lnTo>
                      <a:pt x="5699" y="7120"/>
                    </a:lnTo>
                    <a:lnTo>
                      <a:pt x="1996" y="5387"/>
                    </a:lnTo>
                    <a:close/>
                    <a:moveTo>
                      <a:pt x="16499" y="12234"/>
                    </a:moveTo>
                    <a:lnTo>
                      <a:pt x="16499" y="9318"/>
                    </a:lnTo>
                    <a:lnTo>
                      <a:pt x="19604" y="10755"/>
                    </a:lnTo>
                    <a:close/>
                    <a:moveTo>
                      <a:pt x="5101" y="12255"/>
                    </a:moveTo>
                    <a:lnTo>
                      <a:pt x="1220" y="10417"/>
                    </a:lnTo>
                    <a:lnTo>
                      <a:pt x="1220" y="6317"/>
                    </a:lnTo>
                    <a:lnTo>
                      <a:pt x="5101" y="8134"/>
                    </a:lnTo>
                    <a:close/>
                    <a:moveTo>
                      <a:pt x="15280" y="6845"/>
                    </a:moveTo>
                    <a:lnTo>
                      <a:pt x="12197" y="5365"/>
                    </a:lnTo>
                    <a:lnTo>
                      <a:pt x="15280" y="3907"/>
                    </a:lnTo>
                    <a:close/>
                    <a:moveTo>
                      <a:pt x="10800" y="9529"/>
                    </a:moveTo>
                    <a:lnTo>
                      <a:pt x="7097" y="7775"/>
                    </a:lnTo>
                    <a:lnTo>
                      <a:pt x="10800" y="6021"/>
                    </a:lnTo>
                    <a:lnTo>
                      <a:pt x="14503" y="7775"/>
                    </a:lnTo>
                    <a:close/>
                    <a:moveTo>
                      <a:pt x="11421" y="10544"/>
                    </a:moveTo>
                    <a:lnTo>
                      <a:pt x="15280" y="8705"/>
                    </a:lnTo>
                    <a:lnTo>
                      <a:pt x="15280" y="12805"/>
                    </a:lnTo>
                    <a:lnTo>
                      <a:pt x="11421" y="14644"/>
                    </a:lnTo>
                    <a:close/>
                    <a:moveTo>
                      <a:pt x="6320" y="8726"/>
                    </a:moveTo>
                    <a:lnTo>
                      <a:pt x="10179" y="10544"/>
                    </a:lnTo>
                    <a:lnTo>
                      <a:pt x="10179" y="14644"/>
                    </a:lnTo>
                    <a:lnTo>
                      <a:pt x="6320" y="12805"/>
                    </a:lnTo>
                    <a:close/>
                    <a:moveTo>
                      <a:pt x="10800" y="1244"/>
                    </a:moveTo>
                    <a:lnTo>
                      <a:pt x="14503" y="2977"/>
                    </a:lnTo>
                    <a:lnTo>
                      <a:pt x="10800" y="4731"/>
                    </a:lnTo>
                    <a:lnTo>
                      <a:pt x="7097" y="2977"/>
                    </a:lnTo>
                    <a:close/>
                    <a:moveTo>
                      <a:pt x="21578" y="16313"/>
                    </a:moveTo>
                    <a:cubicBezTo>
                      <a:pt x="21600" y="16271"/>
                      <a:pt x="21600" y="16229"/>
                      <a:pt x="21600" y="16165"/>
                    </a:cubicBezTo>
                    <a:lnTo>
                      <a:pt x="21600" y="10691"/>
                    </a:lnTo>
                    <a:lnTo>
                      <a:pt x="21578" y="10670"/>
                    </a:lnTo>
                    <a:cubicBezTo>
                      <a:pt x="21578" y="10649"/>
                      <a:pt x="21578" y="10649"/>
                      <a:pt x="21578" y="10628"/>
                    </a:cubicBezTo>
                    <a:cubicBezTo>
                      <a:pt x="21578" y="10607"/>
                      <a:pt x="21578" y="10607"/>
                      <a:pt x="21578" y="10607"/>
                    </a:cubicBezTo>
                    <a:cubicBezTo>
                      <a:pt x="21578" y="10607"/>
                      <a:pt x="21578" y="10586"/>
                      <a:pt x="21556" y="10586"/>
                    </a:cubicBezTo>
                    <a:lnTo>
                      <a:pt x="21556" y="10544"/>
                    </a:lnTo>
                    <a:lnTo>
                      <a:pt x="21533" y="10522"/>
                    </a:lnTo>
                    <a:lnTo>
                      <a:pt x="21533" y="10501"/>
                    </a:lnTo>
                    <a:cubicBezTo>
                      <a:pt x="21533" y="10501"/>
                      <a:pt x="21533" y="10480"/>
                      <a:pt x="21511" y="10480"/>
                    </a:cubicBezTo>
                    <a:lnTo>
                      <a:pt x="21511" y="10459"/>
                    </a:lnTo>
                    <a:lnTo>
                      <a:pt x="21489" y="10459"/>
                    </a:lnTo>
                    <a:cubicBezTo>
                      <a:pt x="21489" y="10438"/>
                      <a:pt x="21489" y="10438"/>
                      <a:pt x="21489" y="10438"/>
                    </a:cubicBezTo>
                    <a:cubicBezTo>
                      <a:pt x="21489" y="10417"/>
                      <a:pt x="21489" y="10417"/>
                      <a:pt x="21467" y="10417"/>
                    </a:cubicBezTo>
                    <a:lnTo>
                      <a:pt x="21467" y="10396"/>
                    </a:lnTo>
                    <a:lnTo>
                      <a:pt x="21445" y="10396"/>
                    </a:lnTo>
                    <a:cubicBezTo>
                      <a:pt x="21445" y="10374"/>
                      <a:pt x="21445" y="10374"/>
                      <a:pt x="21445" y="10374"/>
                    </a:cubicBezTo>
                    <a:cubicBezTo>
                      <a:pt x="21423" y="10374"/>
                      <a:pt x="21423" y="10353"/>
                      <a:pt x="21423" y="10353"/>
                    </a:cubicBezTo>
                    <a:cubicBezTo>
                      <a:pt x="21400" y="10332"/>
                      <a:pt x="21400" y="10332"/>
                      <a:pt x="21400" y="10332"/>
                    </a:cubicBezTo>
                    <a:cubicBezTo>
                      <a:pt x="21378" y="10332"/>
                      <a:pt x="21378" y="10332"/>
                      <a:pt x="21378" y="10311"/>
                    </a:cubicBezTo>
                    <a:cubicBezTo>
                      <a:pt x="21356" y="10311"/>
                      <a:pt x="21356" y="10290"/>
                      <a:pt x="21334" y="10290"/>
                    </a:cubicBezTo>
                    <a:cubicBezTo>
                      <a:pt x="21334" y="10290"/>
                      <a:pt x="21312" y="10290"/>
                      <a:pt x="21312" y="10269"/>
                    </a:cubicBezTo>
                    <a:lnTo>
                      <a:pt x="21290" y="10269"/>
                    </a:lnTo>
                    <a:lnTo>
                      <a:pt x="21290" y="10248"/>
                    </a:lnTo>
                    <a:cubicBezTo>
                      <a:pt x="21267" y="10248"/>
                      <a:pt x="21267" y="10248"/>
                      <a:pt x="21267" y="10248"/>
                    </a:cubicBezTo>
                    <a:lnTo>
                      <a:pt x="21245" y="10248"/>
                    </a:lnTo>
                    <a:lnTo>
                      <a:pt x="16499" y="8007"/>
                    </a:lnTo>
                    <a:lnTo>
                      <a:pt x="16499" y="2956"/>
                    </a:lnTo>
                    <a:cubicBezTo>
                      <a:pt x="16499" y="2935"/>
                      <a:pt x="16499" y="2935"/>
                      <a:pt x="16499" y="2935"/>
                    </a:cubicBezTo>
                    <a:cubicBezTo>
                      <a:pt x="16499" y="2914"/>
                      <a:pt x="16499" y="2914"/>
                      <a:pt x="16499" y="2914"/>
                    </a:cubicBezTo>
                    <a:cubicBezTo>
                      <a:pt x="16499" y="2893"/>
                      <a:pt x="16499" y="2893"/>
                      <a:pt x="16499" y="2893"/>
                    </a:cubicBezTo>
                    <a:lnTo>
                      <a:pt x="16499" y="2850"/>
                    </a:lnTo>
                    <a:lnTo>
                      <a:pt x="16477" y="2829"/>
                    </a:lnTo>
                    <a:lnTo>
                      <a:pt x="16477" y="2787"/>
                    </a:lnTo>
                    <a:cubicBezTo>
                      <a:pt x="16455" y="2766"/>
                      <a:pt x="16455" y="2766"/>
                      <a:pt x="16455" y="2766"/>
                    </a:cubicBezTo>
                    <a:lnTo>
                      <a:pt x="16455" y="2724"/>
                    </a:lnTo>
                    <a:cubicBezTo>
                      <a:pt x="16433" y="2724"/>
                      <a:pt x="16433" y="2724"/>
                      <a:pt x="16433" y="2724"/>
                    </a:cubicBezTo>
                    <a:lnTo>
                      <a:pt x="16433" y="2681"/>
                    </a:lnTo>
                    <a:lnTo>
                      <a:pt x="16411" y="2681"/>
                    </a:lnTo>
                    <a:cubicBezTo>
                      <a:pt x="16411" y="2660"/>
                      <a:pt x="16411" y="2660"/>
                      <a:pt x="16411" y="2660"/>
                    </a:cubicBezTo>
                    <a:cubicBezTo>
                      <a:pt x="16411" y="2660"/>
                      <a:pt x="16411" y="2639"/>
                      <a:pt x="16389" y="2639"/>
                    </a:cubicBezTo>
                    <a:lnTo>
                      <a:pt x="16389" y="2618"/>
                    </a:lnTo>
                    <a:lnTo>
                      <a:pt x="16366" y="2618"/>
                    </a:lnTo>
                    <a:lnTo>
                      <a:pt x="16366" y="2597"/>
                    </a:lnTo>
                    <a:cubicBezTo>
                      <a:pt x="16366" y="2597"/>
                      <a:pt x="16344" y="2597"/>
                      <a:pt x="16344" y="2576"/>
                    </a:cubicBezTo>
                    <a:lnTo>
                      <a:pt x="16322" y="2576"/>
                    </a:lnTo>
                    <a:lnTo>
                      <a:pt x="16322" y="2554"/>
                    </a:lnTo>
                    <a:cubicBezTo>
                      <a:pt x="16322" y="2554"/>
                      <a:pt x="16300" y="2554"/>
                      <a:pt x="16300" y="2533"/>
                    </a:cubicBezTo>
                    <a:cubicBezTo>
                      <a:pt x="16278" y="2533"/>
                      <a:pt x="16278" y="2533"/>
                      <a:pt x="16278" y="2512"/>
                    </a:cubicBezTo>
                    <a:lnTo>
                      <a:pt x="16255" y="2512"/>
                    </a:lnTo>
                    <a:cubicBezTo>
                      <a:pt x="16255" y="2512"/>
                      <a:pt x="16255" y="2491"/>
                      <a:pt x="16233" y="2491"/>
                    </a:cubicBezTo>
                    <a:cubicBezTo>
                      <a:pt x="16211" y="2491"/>
                      <a:pt x="16211" y="2470"/>
                      <a:pt x="16211" y="2470"/>
                    </a:cubicBezTo>
                    <a:lnTo>
                      <a:pt x="16189" y="2470"/>
                    </a:lnTo>
                    <a:lnTo>
                      <a:pt x="16167" y="2449"/>
                    </a:lnTo>
                    <a:lnTo>
                      <a:pt x="11133" y="82"/>
                    </a:lnTo>
                    <a:cubicBezTo>
                      <a:pt x="10955" y="-24"/>
                      <a:pt x="10733" y="-24"/>
                      <a:pt x="10534" y="61"/>
                    </a:cubicBezTo>
                    <a:lnTo>
                      <a:pt x="5478" y="2449"/>
                    </a:lnTo>
                    <a:cubicBezTo>
                      <a:pt x="5455" y="2449"/>
                      <a:pt x="5455" y="2449"/>
                      <a:pt x="5455" y="2449"/>
                    </a:cubicBezTo>
                    <a:lnTo>
                      <a:pt x="355" y="4858"/>
                    </a:lnTo>
                    <a:cubicBezTo>
                      <a:pt x="333" y="4858"/>
                      <a:pt x="333" y="4858"/>
                      <a:pt x="333" y="4858"/>
                    </a:cubicBezTo>
                    <a:lnTo>
                      <a:pt x="310" y="4858"/>
                    </a:lnTo>
                    <a:cubicBezTo>
                      <a:pt x="310" y="4879"/>
                      <a:pt x="310" y="4879"/>
                      <a:pt x="310" y="4879"/>
                    </a:cubicBezTo>
                    <a:cubicBezTo>
                      <a:pt x="288" y="4879"/>
                      <a:pt x="288" y="4879"/>
                      <a:pt x="288" y="4900"/>
                    </a:cubicBezTo>
                    <a:cubicBezTo>
                      <a:pt x="266" y="4900"/>
                      <a:pt x="266" y="4900"/>
                      <a:pt x="266" y="4900"/>
                    </a:cubicBezTo>
                    <a:cubicBezTo>
                      <a:pt x="244" y="4922"/>
                      <a:pt x="244" y="4922"/>
                      <a:pt x="222" y="4922"/>
                    </a:cubicBezTo>
                    <a:cubicBezTo>
                      <a:pt x="222" y="4943"/>
                      <a:pt x="222" y="4943"/>
                      <a:pt x="222" y="4943"/>
                    </a:cubicBezTo>
                    <a:cubicBezTo>
                      <a:pt x="200" y="4943"/>
                      <a:pt x="200" y="4964"/>
                      <a:pt x="177" y="4964"/>
                    </a:cubicBezTo>
                    <a:lnTo>
                      <a:pt x="177" y="4985"/>
                    </a:lnTo>
                    <a:cubicBezTo>
                      <a:pt x="155" y="4985"/>
                      <a:pt x="155" y="5006"/>
                      <a:pt x="155" y="5006"/>
                    </a:cubicBezTo>
                    <a:lnTo>
                      <a:pt x="133" y="5006"/>
                    </a:lnTo>
                    <a:lnTo>
                      <a:pt x="133" y="5027"/>
                    </a:lnTo>
                    <a:lnTo>
                      <a:pt x="111" y="5048"/>
                    </a:lnTo>
                    <a:lnTo>
                      <a:pt x="111" y="5070"/>
                    </a:lnTo>
                    <a:lnTo>
                      <a:pt x="89" y="5070"/>
                    </a:lnTo>
                    <a:lnTo>
                      <a:pt x="89" y="5091"/>
                    </a:lnTo>
                    <a:lnTo>
                      <a:pt x="67" y="5112"/>
                    </a:lnTo>
                    <a:lnTo>
                      <a:pt x="67" y="5154"/>
                    </a:lnTo>
                    <a:cubicBezTo>
                      <a:pt x="44" y="5154"/>
                      <a:pt x="44" y="5154"/>
                      <a:pt x="44" y="5175"/>
                    </a:cubicBezTo>
                    <a:lnTo>
                      <a:pt x="44" y="5196"/>
                    </a:lnTo>
                    <a:cubicBezTo>
                      <a:pt x="22" y="5196"/>
                      <a:pt x="22" y="5217"/>
                      <a:pt x="22" y="5217"/>
                    </a:cubicBezTo>
                    <a:lnTo>
                      <a:pt x="22" y="5302"/>
                    </a:lnTo>
                    <a:lnTo>
                      <a:pt x="0" y="5302"/>
                    </a:lnTo>
                    <a:cubicBezTo>
                      <a:pt x="0" y="5323"/>
                      <a:pt x="0" y="5323"/>
                      <a:pt x="0" y="5323"/>
                    </a:cubicBezTo>
                    <a:cubicBezTo>
                      <a:pt x="0" y="5344"/>
                      <a:pt x="0" y="5344"/>
                      <a:pt x="0" y="5344"/>
                    </a:cubicBezTo>
                    <a:cubicBezTo>
                      <a:pt x="0" y="5365"/>
                      <a:pt x="0" y="5365"/>
                      <a:pt x="0" y="5365"/>
                    </a:cubicBezTo>
                    <a:lnTo>
                      <a:pt x="0" y="16208"/>
                    </a:lnTo>
                    <a:cubicBezTo>
                      <a:pt x="0" y="16229"/>
                      <a:pt x="0" y="16229"/>
                      <a:pt x="0" y="16250"/>
                    </a:cubicBezTo>
                    <a:lnTo>
                      <a:pt x="22" y="16271"/>
                    </a:lnTo>
                    <a:lnTo>
                      <a:pt x="22" y="16292"/>
                    </a:lnTo>
                    <a:cubicBezTo>
                      <a:pt x="22" y="16313"/>
                      <a:pt x="22" y="16313"/>
                      <a:pt x="22" y="16335"/>
                    </a:cubicBezTo>
                    <a:lnTo>
                      <a:pt x="22" y="16356"/>
                    </a:lnTo>
                    <a:lnTo>
                      <a:pt x="44" y="16377"/>
                    </a:lnTo>
                    <a:cubicBezTo>
                      <a:pt x="44" y="16398"/>
                      <a:pt x="44" y="16398"/>
                      <a:pt x="44" y="16398"/>
                    </a:cubicBezTo>
                    <a:cubicBezTo>
                      <a:pt x="44" y="16419"/>
                      <a:pt x="44" y="16419"/>
                      <a:pt x="67" y="16440"/>
                    </a:cubicBezTo>
                    <a:lnTo>
                      <a:pt x="67" y="16461"/>
                    </a:lnTo>
                    <a:lnTo>
                      <a:pt x="89" y="16482"/>
                    </a:lnTo>
                    <a:cubicBezTo>
                      <a:pt x="89" y="16482"/>
                      <a:pt x="89" y="16504"/>
                      <a:pt x="111" y="16504"/>
                    </a:cubicBezTo>
                    <a:cubicBezTo>
                      <a:pt x="111" y="16525"/>
                      <a:pt x="111" y="16525"/>
                      <a:pt x="111" y="16525"/>
                    </a:cubicBezTo>
                    <a:cubicBezTo>
                      <a:pt x="111" y="16546"/>
                      <a:pt x="133" y="16546"/>
                      <a:pt x="133" y="16546"/>
                    </a:cubicBezTo>
                    <a:cubicBezTo>
                      <a:pt x="133" y="16567"/>
                      <a:pt x="155" y="16567"/>
                      <a:pt x="155" y="16567"/>
                    </a:cubicBezTo>
                    <a:cubicBezTo>
                      <a:pt x="155" y="16588"/>
                      <a:pt x="177" y="16588"/>
                      <a:pt x="177" y="16609"/>
                    </a:cubicBezTo>
                    <a:lnTo>
                      <a:pt x="200" y="16609"/>
                    </a:lnTo>
                    <a:cubicBezTo>
                      <a:pt x="200" y="16630"/>
                      <a:pt x="200" y="16630"/>
                      <a:pt x="222" y="16630"/>
                    </a:cubicBezTo>
                    <a:cubicBezTo>
                      <a:pt x="222" y="16652"/>
                      <a:pt x="222" y="16652"/>
                      <a:pt x="244" y="16652"/>
                    </a:cubicBezTo>
                    <a:cubicBezTo>
                      <a:pt x="244" y="16652"/>
                      <a:pt x="244" y="16673"/>
                      <a:pt x="266" y="16673"/>
                    </a:cubicBezTo>
                    <a:cubicBezTo>
                      <a:pt x="266" y="16673"/>
                      <a:pt x="266" y="16694"/>
                      <a:pt x="288" y="16694"/>
                    </a:cubicBezTo>
                    <a:lnTo>
                      <a:pt x="310" y="16694"/>
                    </a:lnTo>
                    <a:cubicBezTo>
                      <a:pt x="310" y="16715"/>
                      <a:pt x="333" y="16715"/>
                      <a:pt x="333" y="16715"/>
                    </a:cubicBezTo>
                    <a:lnTo>
                      <a:pt x="355" y="16715"/>
                    </a:lnTo>
                    <a:lnTo>
                      <a:pt x="5433" y="19124"/>
                    </a:lnTo>
                    <a:lnTo>
                      <a:pt x="5455" y="19124"/>
                    </a:lnTo>
                    <a:cubicBezTo>
                      <a:pt x="5455" y="19124"/>
                      <a:pt x="5478" y="19145"/>
                      <a:pt x="5500" y="19145"/>
                    </a:cubicBezTo>
                    <a:lnTo>
                      <a:pt x="5544" y="19145"/>
                    </a:lnTo>
                    <a:lnTo>
                      <a:pt x="10534" y="21513"/>
                    </a:lnTo>
                    <a:cubicBezTo>
                      <a:pt x="10556" y="21513"/>
                      <a:pt x="10556" y="21513"/>
                      <a:pt x="10556" y="21513"/>
                    </a:cubicBezTo>
                    <a:cubicBezTo>
                      <a:pt x="10578" y="21513"/>
                      <a:pt x="10578" y="21513"/>
                      <a:pt x="10578" y="21534"/>
                    </a:cubicBezTo>
                    <a:lnTo>
                      <a:pt x="10600" y="21534"/>
                    </a:lnTo>
                    <a:cubicBezTo>
                      <a:pt x="10623" y="21534"/>
                      <a:pt x="10623" y="21534"/>
                      <a:pt x="10623" y="21534"/>
                    </a:cubicBezTo>
                    <a:cubicBezTo>
                      <a:pt x="10645" y="21555"/>
                      <a:pt x="10645" y="21555"/>
                      <a:pt x="10667" y="21555"/>
                    </a:cubicBezTo>
                    <a:cubicBezTo>
                      <a:pt x="10689" y="21555"/>
                      <a:pt x="10689" y="21555"/>
                      <a:pt x="10689" y="21555"/>
                    </a:cubicBezTo>
                    <a:cubicBezTo>
                      <a:pt x="10711" y="21555"/>
                      <a:pt x="10711" y="21555"/>
                      <a:pt x="10733" y="21555"/>
                    </a:cubicBezTo>
                    <a:cubicBezTo>
                      <a:pt x="10733" y="21576"/>
                      <a:pt x="10733" y="21576"/>
                      <a:pt x="10756" y="21576"/>
                    </a:cubicBezTo>
                    <a:cubicBezTo>
                      <a:pt x="10756" y="21576"/>
                      <a:pt x="10778" y="21576"/>
                      <a:pt x="10800" y="21576"/>
                    </a:cubicBezTo>
                    <a:cubicBezTo>
                      <a:pt x="10822" y="21576"/>
                      <a:pt x="10844" y="21576"/>
                      <a:pt x="10867" y="21576"/>
                    </a:cubicBezTo>
                    <a:lnTo>
                      <a:pt x="10867" y="21555"/>
                    </a:lnTo>
                    <a:lnTo>
                      <a:pt x="10911" y="21555"/>
                    </a:lnTo>
                    <a:cubicBezTo>
                      <a:pt x="10933" y="21555"/>
                      <a:pt x="10933" y="21555"/>
                      <a:pt x="10933" y="21555"/>
                    </a:cubicBezTo>
                    <a:lnTo>
                      <a:pt x="10955" y="21555"/>
                    </a:lnTo>
                    <a:cubicBezTo>
                      <a:pt x="10955" y="21555"/>
                      <a:pt x="10977" y="21555"/>
                      <a:pt x="10977" y="21534"/>
                    </a:cubicBezTo>
                    <a:lnTo>
                      <a:pt x="11000" y="21534"/>
                    </a:lnTo>
                    <a:cubicBezTo>
                      <a:pt x="11022" y="21534"/>
                      <a:pt x="11022" y="21534"/>
                      <a:pt x="11022" y="21534"/>
                    </a:cubicBezTo>
                    <a:cubicBezTo>
                      <a:pt x="11044" y="21513"/>
                      <a:pt x="11044" y="21513"/>
                      <a:pt x="11044" y="21513"/>
                    </a:cubicBezTo>
                    <a:lnTo>
                      <a:pt x="11066" y="21513"/>
                    </a:lnTo>
                    <a:lnTo>
                      <a:pt x="16167" y="19103"/>
                    </a:lnTo>
                    <a:cubicBezTo>
                      <a:pt x="16189" y="19103"/>
                      <a:pt x="16233" y="19082"/>
                      <a:pt x="16255" y="19061"/>
                    </a:cubicBezTo>
                    <a:lnTo>
                      <a:pt x="21245" y="16715"/>
                    </a:lnTo>
                    <a:cubicBezTo>
                      <a:pt x="21423" y="16630"/>
                      <a:pt x="21511" y="16504"/>
                      <a:pt x="21578" y="16356"/>
                    </a:cubicBezTo>
                    <a:cubicBezTo>
                      <a:pt x="21578" y="16335"/>
                      <a:pt x="21578" y="16335"/>
                      <a:pt x="21578" y="163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168C7EBE-28F2-3641-BDD9-62D676C32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5674" y="2758103"/>
            <a:ext cx="2779712" cy="6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50" name="Espace réservé du texte 48">
            <a:extLst>
              <a:ext uri="{FF2B5EF4-FFF2-40B4-BE49-F238E27FC236}">
                <a16:creationId xmlns:a16="http://schemas.microsoft.com/office/drawing/2014/main" id="{96635B23-E330-2347-BAA1-B5727F139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5448" y="2748783"/>
            <a:ext cx="2779712" cy="6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51" name="Espace réservé du texte 48">
            <a:extLst>
              <a:ext uri="{FF2B5EF4-FFF2-40B4-BE49-F238E27FC236}">
                <a16:creationId xmlns:a16="http://schemas.microsoft.com/office/drawing/2014/main" id="{FD986641-7C30-4B40-9524-C43AC5B7A9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5448" y="4494369"/>
            <a:ext cx="2779712" cy="6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52" name="Espace réservé du texte 48">
            <a:extLst>
              <a:ext uri="{FF2B5EF4-FFF2-40B4-BE49-F238E27FC236}">
                <a16:creationId xmlns:a16="http://schemas.microsoft.com/office/drawing/2014/main" id="{1716F255-F911-854A-9C5B-383B255C7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5674" y="4495906"/>
            <a:ext cx="2779712" cy="6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pic>
        <p:nvPicPr>
          <p:cNvPr id="47" name="Image 4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E8BA01-A5FE-4C8D-ADFF-3F1586D792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D75893A9-7716-451E-BB31-29376661A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3C6A5AE-A227-46B8-9FDD-DB9B16A5FF0F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54" name="Espace réservé du numéro de diapositive 5">
            <a:extLst>
              <a:ext uri="{FF2B5EF4-FFF2-40B4-BE49-F238E27FC236}">
                <a16:creationId xmlns:a16="http://schemas.microsoft.com/office/drawing/2014/main" id="{5C0F6494-B1DE-440E-9366-A72E09991B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99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D Por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5196A3-A0A9-B34A-BB66-DBEBDF87CEB9}"/>
              </a:ext>
            </a:extLst>
          </p:cNvPr>
          <p:cNvSpPr/>
          <p:nvPr userDrawn="1"/>
        </p:nvSpPr>
        <p:spPr>
          <a:xfrm>
            <a:off x="-37415" y="2247603"/>
            <a:ext cx="12260827" cy="3236400"/>
          </a:xfrm>
          <a:prstGeom prst="rect">
            <a:avLst/>
          </a:prstGeom>
          <a:solidFill>
            <a:srgbClr val="44607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999999"/>
              </a:solidFill>
              <a:effectLst/>
              <a:uFillTx/>
              <a:latin typeface="+mj-lt"/>
              <a:ea typeface="+mj-ea"/>
              <a:cs typeface="+mj-cs"/>
              <a:sym typeface="Montserrat-Light"/>
            </a:endParaRPr>
          </a:p>
        </p:txBody>
      </p:sp>
      <p:sp>
        <p:nvSpPr>
          <p:cNvPr id="22" name="Shape 338" descr="Rectangle 44">
            <a:extLst>
              <a:ext uri="{FF2B5EF4-FFF2-40B4-BE49-F238E27FC236}">
                <a16:creationId xmlns:a16="http://schemas.microsoft.com/office/drawing/2014/main" id="{A21D2C8A-E684-8B4F-8642-651827D25389}"/>
              </a:ext>
            </a:extLst>
          </p:cNvPr>
          <p:cNvSpPr/>
          <p:nvPr userDrawn="1"/>
        </p:nvSpPr>
        <p:spPr>
          <a:xfrm>
            <a:off x="4041356" y="2619780"/>
            <a:ext cx="41032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CONTACT </a:t>
            </a:r>
            <a:r>
              <a:rPr lang="fr-FR" dirty="0">
                <a:solidFill>
                  <a:schemeClr val="bg1"/>
                </a:solidFill>
                <a:latin typeface="Work Sans Light" pitchFamily="2" charset="77"/>
              </a:rPr>
              <a:t>PROJET</a:t>
            </a:r>
          </a:p>
        </p:txBody>
      </p:sp>
      <p:sp>
        <p:nvSpPr>
          <p:cNvPr id="23" name="Espace réservé du texte 48">
            <a:extLst>
              <a:ext uri="{FF2B5EF4-FFF2-40B4-BE49-F238E27FC236}">
                <a16:creationId xmlns:a16="http://schemas.microsoft.com/office/drawing/2014/main" id="{D5438E9A-F4FC-2E4B-B131-F2D434828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7229" y="3132000"/>
            <a:ext cx="5771536" cy="297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Prénom, Nom et Fonction</a:t>
            </a:r>
          </a:p>
        </p:txBody>
      </p:sp>
      <p:sp>
        <p:nvSpPr>
          <p:cNvPr id="24" name="Espace réservé du texte 48">
            <a:extLst>
              <a:ext uri="{FF2B5EF4-FFF2-40B4-BE49-F238E27FC236}">
                <a16:creationId xmlns:a16="http://schemas.microsoft.com/office/drawing/2014/main" id="{CADBF710-36F3-5740-947E-A5300EC7E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229" y="3537180"/>
            <a:ext cx="5771536" cy="297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Adresse e-mail</a:t>
            </a:r>
          </a:p>
        </p:txBody>
      </p:sp>
      <p:sp>
        <p:nvSpPr>
          <p:cNvPr id="27" name="Espace réservé du texte 48">
            <a:extLst>
              <a:ext uri="{FF2B5EF4-FFF2-40B4-BE49-F238E27FC236}">
                <a16:creationId xmlns:a16="http://schemas.microsoft.com/office/drawing/2014/main" id="{E9D4522C-DBBE-8040-AB3F-650463A0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7229" y="3939684"/>
            <a:ext cx="5771536" cy="297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Numéro de téléphone (Fixe et Portable)</a:t>
            </a:r>
          </a:p>
        </p:txBody>
      </p:sp>
      <p:sp>
        <p:nvSpPr>
          <p:cNvPr id="36" name="Shape 338" descr="Rectangle 44">
            <a:extLst>
              <a:ext uri="{FF2B5EF4-FFF2-40B4-BE49-F238E27FC236}">
                <a16:creationId xmlns:a16="http://schemas.microsoft.com/office/drawing/2014/main" id="{1F03A8DB-C7F9-5D47-A95A-958A504D8422}"/>
              </a:ext>
            </a:extLst>
          </p:cNvPr>
          <p:cNvSpPr/>
          <p:nvPr userDrawn="1"/>
        </p:nvSpPr>
        <p:spPr>
          <a:xfrm>
            <a:off x="1517370" y="5589507"/>
            <a:ext cx="446064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l"/>
            <a:r>
              <a:rPr lang="fr-FR" sz="1000" b="0" i="0" dirty="0">
                <a:latin typeface="Work Sans" pitchFamily="2" charset="77"/>
              </a:rPr>
              <a:t>Contact principal pour tous les échanges liés au projet</a:t>
            </a:r>
            <a:endParaRPr sz="1000" b="0" i="0" dirty="0">
              <a:solidFill>
                <a:srgbClr val="00AAAD"/>
              </a:solidFill>
              <a:latin typeface="Work Sans" pitchFamily="2" charset="77"/>
            </a:endParaRPr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185A5E1F-D61D-C14E-B122-29E6FA3432EB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402FB688-DDE8-7B40-88E2-D32F36CB6518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02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kern="1200" spc="300" dirty="0">
                  <a:solidFill>
                    <a:srgbClr val="446072"/>
                  </a:solidFill>
                  <a:latin typeface="Work Sans" pitchFamily="2" charset="77"/>
                  <a:sym typeface="Montserrat-Bold"/>
                </a:rPr>
                <a:t>PORTEUR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5" name="Shape 391" descr="Rectangle 11">
              <a:extLst>
                <a:ext uri="{FF2B5EF4-FFF2-40B4-BE49-F238E27FC236}">
                  <a16:creationId xmlns:a16="http://schemas.microsoft.com/office/drawing/2014/main" id="{368CD24B-33A0-2F46-BF7E-4D02579619E3}"/>
                </a:ext>
              </a:extLst>
            </p:cNvPr>
            <p:cNvSpPr/>
            <p:nvPr userDrawn="1"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3AC8D0C-C236-4773-B454-33B62CDE9D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56DA77F-7303-49E6-886D-76BEEE68FA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102124B-864F-4900-A83D-14F9BEC290D7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C083B81E-8CFE-448B-A70A-5FEF411083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6730187-3362-4EE9-8D36-AD9D08694A57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214090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Le Por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85497531"/>
              </p:ext>
            </p:extLst>
          </p:nvPr>
        </p:nvGraphicFramePr>
        <p:xfrm>
          <a:off x="986884" y="2327220"/>
          <a:ext cx="10051738" cy="2964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2651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  <a:gridCol w="7589087">
                  <a:extLst>
                    <a:ext uri="{9D8B030D-6E8A-4147-A177-3AD203B41FA5}">
                      <a16:colId xmlns:a16="http://schemas.microsoft.com/office/drawing/2014/main" val="303614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PORTEUR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VILLE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5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COLLEGE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Grandes entreprises, PME,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Recherche, Enseignement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983013"/>
                  </a:ext>
                </a:extLst>
              </a:tr>
              <a:tr h="637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DESCRIPTION ACTIVITÉ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8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URL SITE INTERNET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93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RÉSEAUX SOCIAUX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atin typeface="Work Sans" pitchFamily="2" charset="77"/>
                        </a:rPr>
                        <a:t>LinkedIn - Twitter (Facebook)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491448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0260" y="2401651"/>
            <a:ext cx="8051201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6" name="Espace réservé du texte 48">
            <a:extLst>
              <a:ext uri="{FF2B5EF4-FFF2-40B4-BE49-F238E27FC236}">
                <a16:creationId xmlns:a16="http://schemas.microsoft.com/office/drawing/2014/main" id="{786305B3-591D-E945-A102-08246728F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260" y="2781749"/>
            <a:ext cx="8051201" cy="366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1" name="Espace réservé du texte 48">
            <a:extLst>
              <a:ext uri="{FF2B5EF4-FFF2-40B4-BE49-F238E27FC236}">
                <a16:creationId xmlns:a16="http://schemas.microsoft.com/office/drawing/2014/main" id="{9F259AFC-5E5E-F14B-91E4-AFB4C8BCD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260" y="3213551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E1A945E7-6E3D-0440-8860-75A79A632DFE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B26125B3-9CBF-0242-B0E7-44256FF6CF49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02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kern="1200" spc="300" dirty="0">
                  <a:solidFill>
                    <a:srgbClr val="446072"/>
                  </a:solidFill>
                  <a:latin typeface="Work Sans" pitchFamily="2" charset="77"/>
                  <a:sym typeface="Montserrat-Bold"/>
                </a:rPr>
                <a:t>PORTEUR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4" name="Shape 391" descr="Rectangle 11">
              <a:extLst>
                <a:ext uri="{FF2B5EF4-FFF2-40B4-BE49-F238E27FC236}">
                  <a16:creationId xmlns:a16="http://schemas.microsoft.com/office/drawing/2014/main" id="{2CF04BB5-D7C3-9D43-A410-16914E0ED15C}"/>
                </a:ext>
              </a:extLst>
            </p:cNvPr>
            <p:cNvSpPr/>
            <p:nvPr userDrawn="1"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8" name="Espace réservé du texte 48">
            <a:extLst>
              <a:ext uri="{FF2B5EF4-FFF2-40B4-BE49-F238E27FC236}">
                <a16:creationId xmlns:a16="http://schemas.microsoft.com/office/drawing/2014/main" id="{C81B311F-032E-5B46-A2EE-BC2653F235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0260" y="3926803"/>
            <a:ext cx="8051201" cy="557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9" name="Espace réservé du texte 48">
            <a:extLst>
              <a:ext uri="{FF2B5EF4-FFF2-40B4-BE49-F238E27FC236}">
                <a16:creationId xmlns:a16="http://schemas.microsoft.com/office/drawing/2014/main" id="{B94A571B-8F2F-B440-8ADD-301AFDF43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0260" y="4524110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0" name="Espace réservé du texte 48">
            <a:extLst>
              <a:ext uri="{FF2B5EF4-FFF2-40B4-BE49-F238E27FC236}">
                <a16:creationId xmlns:a16="http://schemas.microsoft.com/office/drawing/2014/main" id="{C88073B6-556E-3D4F-A0BA-EC69FCDDAC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0260" y="4904149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CAA6F4-AC3F-4747-9724-8A98C6F99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B573825-7BA4-4ABD-B165-68B75F91D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4DD4A89-923B-4FAF-950A-A8669674849C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0A1F81CE-49E5-4CC5-82E2-64DEED9F69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F8FE614-8014-4F1A-8B92-A9D30C6B9589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213059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. Le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92" descr="Group 6">
            <a:extLst>
              <a:ext uri="{FF2B5EF4-FFF2-40B4-BE49-F238E27FC236}">
                <a16:creationId xmlns:a16="http://schemas.microsoft.com/office/drawing/2014/main" id="{EAE8AE12-3F6C-8044-86A5-DCEB15649268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8" name="Shape 390" descr="TextBox 7">
              <a:extLst>
                <a:ext uri="{FF2B5EF4-FFF2-40B4-BE49-F238E27FC236}">
                  <a16:creationId xmlns:a16="http://schemas.microsoft.com/office/drawing/2014/main" id="{FA9FB360-8655-FD4D-8F14-B1A78C4BE670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02 a.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LES </a:t>
              </a:r>
              <a:r>
                <a:rPr lang="fr-FR" sz="2800" b="1" i="0" kern="1200" spc="300" dirty="0">
                  <a:solidFill>
                    <a:srgbClr val="446072"/>
                  </a:solidFill>
                  <a:latin typeface="Work Sans" pitchFamily="2" charset="77"/>
                  <a:sym typeface="Montserrat-Bold"/>
                </a:rPr>
                <a:t>PARTENAIRES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9" name="Shape 391" descr="Rectangle 11">
              <a:extLst>
                <a:ext uri="{FF2B5EF4-FFF2-40B4-BE49-F238E27FC236}">
                  <a16:creationId xmlns:a16="http://schemas.microsoft.com/office/drawing/2014/main" id="{AFA49FEB-D033-534C-AB59-6C29DB59F52F}"/>
                </a:ext>
              </a:extLst>
            </p:cNvPr>
            <p:cNvSpPr/>
            <p:nvPr userDrawn="1"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97742F47-FF9C-4545-B3B5-92FDD5B6299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5625856"/>
              </p:ext>
            </p:extLst>
          </p:nvPr>
        </p:nvGraphicFramePr>
        <p:xfrm>
          <a:off x="986884" y="1924555"/>
          <a:ext cx="10051738" cy="3801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2651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  <a:gridCol w="7589087">
                  <a:extLst>
                    <a:ext uri="{9D8B030D-6E8A-4147-A177-3AD203B41FA5}">
                      <a16:colId xmlns:a16="http://schemas.microsoft.com/office/drawing/2014/main" val="3036143654"/>
                    </a:ext>
                  </a:extLst>
                </a:gridCol>
              </a:tblGrid>
              <a:tr h="395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PARTENAIRE 1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  <a:tr h="488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VILLE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56789"/>
                  </a:ext>
                </a:extLst>
              </a:tr>
              <a:tr h="78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COLLEGE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Grandes entreprises, PME,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Recherche, Enseignement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983013"/>
                  </a:ext>
                </a:extLst>
              </a:tr>
              <a:tr h="1269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DESCRIPTION ACTIVITÉ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CONTRIBUTION DU PARTENAIRE SUR 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PROJET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89008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URL SITE INTERNET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936130"/>
                  </a:ext>
                </a:extLst>
              </a:tr>
              <a:tr h="471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RÉSEAUX SOCIAUX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atin typeface="Work Sans" pitchFamily="2" charset="77"/>
                        </a:rPr>
                        <a:t>LinkedIn - Twitter (Facebook)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491448"/>
                  </a:ext>
                </a:extLst>
              </a:tr>
            </a:tbl>
          </a:graphicData>
        </a:graphic>
      </p:graphicFrame>
      <p:sp>
        <p:nvSpPr>
          <p:cNvPr id="36" name="Espace réservé du texte 48">
            <a:extLst>
              <a:ext uri="{FF2B5EF4-FFF2-40B4-BE49-F238E27FC236}">
                <a16:creationId xmlns:a16="http://schemas.microsoft.com/office/drawing/2014/main" id="{1A68E781-2B2A-A64D-97B2-AABFB6264C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0260" y="1978438"/>
            <a:ext cx="8051201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7" name="Espace réservé du texte 48">
            <a:extLst>
              <a:ext uri="{FF2B5EF4-FFF2-40B4-BE49-F238E27FC236}">
                <a16:creationId xmlns:a16="http://schemas.microsoft.com/office/drawing/2014/main" id="{EFA0F6B2-CE3A-AB47-AAB5-080EC0718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260" y="2350679"/>
            <a:ext cx="8051201" cy="366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8" name="Espace réservé du texte 48">
            <a:extLst>
              <a:ext uri="{FF2B5EF4-FFF2-40B4-BE49-F238E27FC236}">
                <a16:creationId xmlns:a16="http://schemas.microsoft.com/office/drawing/2014/main" id="{E506513C-05BB-964F-9093-16BE65856E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260" y="2919410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9" name="Espace réservé du texte 48">
            <a:extLst>
              <a:ext uri="{FF2B5EF4-FFF2-40B4-BE49-F238E27FC236}">
                <a16:creationId xmlns:a16="http://schemas.microsoft.com/office/drawing/2014/main" id="{6D9DCDE0-2174-DC42-8009-050AE47318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0260" y="3606392"/>
            <a:ext cx="8051201" cy="557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40" name="Espace réservé du texte 48">
            <a:extLst>
              <a:ext uri="{FF2B5EF4-FFF2-40B4-BE49-F238E27FC236}">
                <a16:creationId xmlns:a16="http://schemas.microsoft.com/office/drawing/2014/main" id="{DDA19FF3-DC71-F74C-9E7E-9FD7129A40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0260" y="4970437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41" name="Espace réservé du texte 48">
            <a:extLst>
              <a:ext uri="{FF2B5EF4-FFF2-40B4-BE49-F238E27FC236}">
                <a16:creationId xmlns:a16="http://schemas.microsoft.com/office/drawing/2014/main" id="{D7864E17-1920-A54D-A000-209298840D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0260" y="5349802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42" name="Shape 338" descr="Rectangle 44">
            <a:extLst>
              <a:ext uri="{FF2B5EF4-FFF2-40B4-BE49-F238E27FC236}">
                <a16:creationId xmlns:a16="http://schemas.microsoft.com/office/drawing/2014/main" id="{1EAF6D91-AA3F-1D4D-B67E-37F024159905}"/>
              </a:ext>
            </a:extLst>
          </p:cNvPr>
          <p:cNvSpPr/>
          <p:nvPr userDrawn="1"/>
        </p:nvSpPr>
        <p:spPr>
          <a:xfrm>
            <a:off x="1019939" y="5835100"/>
            <a:ext cx="446064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l"/>
            <a:r>
              <a:rPr lang="fr-FR" sz="1000" b="0" i="0" dirty="0">
                <a:solidFill>
                  <a:schemeClr val="tx1"/>
                </a:solidFill>
                <a:latin typeface="Work Sans" pitchFamily="2" charset="77"/>
              </a:rPr>
              <a:t>→ UNE PAGE PAR PARTENAIRE (à copier)</a:t>
            </a:r>
            <a:endParaRPr sz="1000" b="0" i="0" dirty="0">
              <a:solidFill>
                <a:schemeClr val="tx1"/>
              </a:solidFill>
              <a:latin typeface="Work Sans" pitchFamily="2" charset="77"/>
            </a:endParaRPr>
          </a:p>
        </p:txBody>
      </p:sp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AC56C0-526D-4BC4-9906-3161A2A92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70D976D-5A94-468A-A842-3E6CDC11D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38FF87D-C8AC-4FFA-8D88-44BD4127CBBA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F93BD91D-61B1-4756-910B-E8BDE3F033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46A949C-D14F-4685-A3DA-B15838F71A57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  <p:sp>
        <p:nvSpPr>
          <p:cNvPr id="18" name="Espace réservé du texte 48">
            <a:extLst>
              <a:ext uri="{FF2B5EF4-FFF2-40B4-BE49-F238E27FC236}">
                <a16:creationId xmlns:a16="http://schemas.microsoft.com/office/drawing/2014/main" id="{DB9D5472-AAD1-4AE5-BA16-C43304F57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0260" y="4238533"/>
            <a:ext cx="8051201" cy="4839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</p:spTree>
    <p:extLst>
      <p:ext uri="{BB962C8B-B14F-4D97-AF65-F5344CB8AC3E}">
        <p14:creationId xmlns:p14="http://schemas.microsoft.com/office/powerpoint/2010/main" val="2316890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1. L'expérim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338" descr="Rectangle 44">
            <a:extLst>
              <a:ext uri="{FF2B5EF4-FFF2-40B4-BE49-F238E27FC236}">
                <a16:creationId xmlns:a16="http://schemas.microsoft.com/office/drawing/2014/main" id="{93A8C051-C1F3-EC48-BBC8-D8DAEFE8635A}"/>
              </a:ext>
            </a:extLst>
          </p:cNvPr>
          <p:cNvSpPr/>
          <p:nvPr userDrawn="1"/>
        </p:nvSpPr>
        <p:spPr>
          <a:xfrm>
            <a:off x="393294" y="2631904"/>
            <a:ext cx="410328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l"/>
            <a:r>
              <a:rPr lang="fr-FR" sz="1200" dirty="0">
                <a:solidFill>
                  <a:srgbClr val="494949"/>
                </a:solidFill>
              </a:rPr>
              <a:t>DESCRIPTION SYNTHÉTIQUE DU PROJET :</a:t>
            </a:r>
            <a:endParaRPr lang="fr-FR" sz="1200" dirty="0">
              <a:solidFill>
                <a:srgbClr val="494949"/>
              </a:solidFill>
              <a:latin typeface="Work Sans Light" pitchFamily="2" charset="77"/>
            </a:endParaRPr>
          </a:p>
        </p:txBody>
      </p:sp>
      <p:sp>
        <p:nvSpPr>
          <p:cNvPr id="21" name="Espace réservé du texte 48">
            <a:extLst>
              <a:ext uri="{FF2B5EF4-FFF2-40B4-BE49-F238E27FC236}">
                <a16:creationId xmlns:a16="http://schemas.microsoft.com/office/drawing/2014/main" id="{CB959EA2-6A09-BC4D-9FFB-818E7339F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057" y="2971131"/>
            <a:ext cx="5065175" cy="24857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2" name="Shape 338" descr="Rectangle 44">
            <a:extLst>
              <a:ext uri="{FF2B5EF4-FFF2-40B4-BE49-F238E27FC236}">
                <a16:creationId xmlns:a16="http://schemas.microsoft.com/office/drawing/2014/main" id="{CBE19372-3E83-E44D-AC07-A811AAA1990D}"/>
              </a:ext>
            </a:extLst>
          </p:cNvPr>
          <p:cNvSpPr/>
          <p:nvPr userDrawn="1"/>
        </p:nvSpPr>
        <p:spPr>
          <a:xfrm>
            <a:off x="1702912" y="6167226"/>
            <a:ext cx="379332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r"/>
            <a:r>
              <a:rPr lang="fr-FR" sz="1000" b="0" i="0" dirty="0">
                <a:latin typeface="Work Sans" pitchFamily="2" charset="77"/>
              </a:rPr>
              <a:t>Visuel illustrant le projet à intégrer ci-contre ▷</a:t>
            </a:r>
            <a:endParaRPr sz="1000" b="0" i="0" dirty="0">
              <a:solidFill>
                <a:srgbClr val="00AAAD"/>
              </a:solidFill>
              <a:latin typeface="Work Sans" pitchFamily="2" charset="77"/>
            </a:endParaRPr>
          </a:p>
        </p:txBody>
      </p:sp>
      <p:sp>
        <p:nvSpPr>
          <p:cNvPr id="19" name="Shape 43" descr="Picture Placeholder 8">
            <a:extLst>
              <a:ext uri="{FF2B5EF4-FFF2-40B4-BE49-F238E27FC236}">
                <a16:creationId xmlns:a16="http://schemas.microsoft.com/office/drawing/2014/main" id="{C7F1458E-8693-AB41-9AA7-AB0EF71AAB9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347383" y="0"/>
            <a:ext cx="5838617" cy="7120800"/>
          </a:xfrm>
          <a:prstGeom prst="rect">
            <a:avLst/>
          </a:prstGeom>
        </p:spPr>
        <p:txBody>
          <a:bodyPr lIns="91439" rIns="91439" anchor="ctr">
            <a:noAutofit/>
          </a:bodyPr>
          <a:lstStyle>
            <a:lvl1pPr marL="0" indent="0" algn="ctr">
              <a:buNone/>
              <a:defRPr sz="2000" b="0">
                <a:latin typeface="Work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5" name="Shape 390" descr="TextBox 7">
            <a:extLst>
              <a:ext uri="{FF2B5EF4-FFF2-40B4-BE49-F238E27FC236}">
                <a16:creationId xmlns:a16="http://schemas.microsoft.com/office/drawing/2014/main" id="{6EF040CE-6649-2947-8753-5BC5C0C91836}"/>
              </a:ext>
            </a:extLst>
          </p:cNvPr>
          <p:cNvSpPr/>
          <p:nvPr/>
        </p:nvSpPr>
        <p:spPr>
          <a:xfrm>
            <a:off x="431057" y="999152"/>
            <a:ext cx="7789919" cy="922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5400" spc="300"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algn="l"/>
            <a:r>
              <a:rPr lang="fr-FR" sz="2800" b="1" dirty="0">
                <a:latin typeface="Work Sans" pitchFamily="2" charset="77"/>
              </a:rPr>
              <a:t>03 </a:t>
            </a:r>
            <a:r>
              <a:rPr lang="fr-FR" sz="2800" kern="1200" spc="300" dirty="0">
                <a:solidFill>
                  <a:schemeClr val="tx1"/>
                </a:solidFill>
                <a:latin typeface="Work Sans Light" pitchFamily="2" charset="77"/>
                <a:sym typeface="Montserrat-Bold"/>
              </a:rPr>
              <a:t>LE </a:t>
            </a:r>
            <a:r>
              <a:rPr lang="fr-FR" sz="2800" b="1" i="0" kern="1200" spc="300" dirty="0">
                <a:solidFill>
                  <a:srgbClr val="446072"/>
                </a:solidFill>
                <a:latin typeface="Work Sans" pitchFamily="2" charset="77"/>
                <a:sym typeface="Montserrat-Bold"/>
              </a:rPr>
              <a:t>PROJET </a:t>
            </a:r>
          </a:p>
          <a:p>
            <a:pPr algn="l"/>
            <a:r>
              <a:rPr lang="fr-FR" sz="2800" b="1" i="0" kern="1200" spc="300" dirty="0">
                <a:solidFill>
                  <a:srgbClr val="446072"/>
                </a:solidFill>
                <a:latin typeface="Work Sans" pitchFamily="2" charset="77"/>
                <a:sym typeface="Montserrat-Bold"/>
              </a:rPr>
              <a:t>À EXPÉRIMENTER</a:t>
            </a:r>
            <a:endParaRPr lang="fr-FR" sz="2800" b="1" i="0" dirty="0">
              <a:solidFill>
                <a:srgbClr val="446072"/>
              </a:solidFill>
              <a:latin typeface="Work Sans" pitchFamily="2" charset="77"/>
            </a:endParaRPr>
          </a:p>
        </p:txBody>
      </p:sp>
      <p:sp>
        <p:nvSpPr>
          <p:cNvPr id="26" name="Shape 391" descr="Rectangle 11">
            <a:extLst>
              <a:ext uri="{FF2B5EF4-FFF2-40B4-BE49-F238E27FC236}">
                <a16:creationId xmlns:a16="http://schemas.microsoft.com/office/drawing/2014/main" id="{D52ADD82-EC68-D14E-AC98-1A1E343D3166}"/>
              </a:ext>
            </a:extLst>
          </p:cNvPr>
          <p:cNvSpPr/>
          <p:nvPr userDrawn="1"/>
        </p:nvSpPr>
        <p:spPr>
          <a:xfrm>
            <a:off x="431057" y="1958611"/>
            <a:ext cx="1156443" cy="45719"/>
          </a:xfrm>
          <a:prstGeom prst="rect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A25C6A-9CB8-4137-A7C6-A61E9A84E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279E0F-E462-47C9-9197-7A48BAFDC0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B2F4975-1B51-4DE1-A37E-6BF09980A7D3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E377BA6-4A8B-4791-A2D0-3C207E7A26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7C5C89D-9E53-47DD-BA92-EA3F9DAC0841}"/>
              </a:ext>
            </a:extLst>
          </p:cNvPr>
          <p:cNvSpPr txBox="1"/>
          <p:nvPr userDrawn="1"/>
        </p:nvSpPr>
        <p:spPr>
          <a:xfrm>
            <a:off x="339681" y="376768"/>
            <a:ext cx="4466236" cy="524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l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254210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2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7516254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PRÉSENTATION DÉTAILLÉE DU PROJET 1/2 </a:t>
                      </a:r>
                      <a:r>
                        <a:rPr lang="fr-FR" sz="8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(2 PAGES MAXIMUM) </a:t>
                      </a: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>
              <a:solidFill>
                <a:srgbClr val="446072"/>
              </a:solidFill>
            </a:endParaRPr>
          </a:p>
        </p:txBody>
      </p:sp>
      <p:grpSp>
        <p:nvGrpSpPr>
          <p:cNvPr id="18" name="Group 392" descr="Group 6">
            <a:extLst>
              <a:ext uri="{FF2B5EF4-FFF2-40B4-BE49-F238E27FC236}">
                <a16:creationId xmlns:a16="http://schemas.microsoft.com/office/drawing/2014/main" id="{0CC811EA-F310-CB45-B62E-0D499C07BDFD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7D66D855-7466-4F42-9B28-C69E7DD08E21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ED00049B-586D-7F45-A0B5-6CBB7093C9AB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6662CD-9C9F-4419-9840-1D4935FA0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9F01F6B-ACCC-4EAF-9E5A-1BF829631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531E316-5ADB-4E12-93FD-338933E8214F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05D3E0F5-E46F-4FFA-AC7F-518DCC9E27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8B8C66E-6460-4993-9173-DCA4C3CE58A1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938736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3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8085468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PRÉSENTATION DÉTAILLÉE DU PROJET 2/2 </a:t>
                      </a:r>
                      <a:r>
                        <a:rPr lang="fr-FR" sz="8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(2 PAGES MAXIMUM) </a:t>
                      </a:r>
                      <a:r>
                        <a:rPr lang="fr-FR" sz="1200" b="1" dirty="0">
                          <a:solidFill>
                            <a:srgbClr val="446072"/>
                          </a:solidFill>
                          <a:latin typeface="Work Sans" pitchFamily="2" charset="77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44607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6F3D252A-5E69-6A43-8994-E77D8A146A6C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EF26746E-8577-2647-BD42-6501BDCBD857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446072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446072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8B4A0F4C-C81C-AA4B-9A18-2F4150AD203B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4460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177AD8-B673-4064-84FF-58178E905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400" y="277167"/>
            <a:ext cx="857674" cy="3308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2FDC326-30C0-4EC2-B25F-5D7130A471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498" y="277168"/>
            <a:ext cx="682646" cy="3395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8D35817-1D29-4EE8-BAFC-59F63F6126FD}"/>
              </a:ext>
            </a:extLst>
          </p:cNvPr>
          <p:cNvSpPr txBox="1"/>
          <p:nvPr userDrawn="1"/>
        </p:nvSpPr>
        <p:spPr>
          <a:xfrm>
            <a:off x="8495607" y="6278000"/>
            <a:ext cx="3553136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AMI MOBILITE INNOVANTE ET DURABLE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MARS 2021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290EEA28-50B7-4043-8F2D-9606DDD32F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5874410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5930231-EDDB-4BEF-8D04-45BAA3BD44FC}"/>
              </a:ext>
            </a:extLst>
          </p:cNvPr>
          <p:cNvSpPr txBox="1"/>
          <p:nvPr userDrawn="1"/>
        </p:nvSpPr>
        <p:spPr>
          <a:xfrm>
            <a:off x="2126773" y="764892"/>
            <a:ext cx="7972671" cy="359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algn="r" defTabSz="914400" rtl="0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kumimoji="0" lang="fr-FR" sz="1000" b="0" i="0" u="none" strike="noStrike" kern="1200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</a:rPr>
              <a:t>POUR DES EXPÉRIMENTATIONS D’INNOVATIONS TECHNOLOGIQUES ET NUMÉRIQUES EN MOBILITÉ INNOVANTE ET DURABLE </a:t>
            </a:r>
          </a:p>
        </p:txBody>
      </p:sp>
    </p:spTree>
    <p:extLst>
      <p:ext uri="{BB962C8B-B14F-4D97-AF65-F5344CB8AC3E}">
        <p14:creationId xmlns:p14="http://schemas.microsoft.com/office/powerpoint/2010/main" val="4030684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AC4618E-10A7-AB49-A025-FE5A93C15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48701"/>
            <a:ext cx="343814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2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2" r:id="rId5"/>
    <p:sldLayoutId id="2147483675" r:id="rId6"/>
    <p:sldLayoutId id="2147483660" r:id="rId7"/>
    <p:sldLayoutId id="2147483664" r:id="rId8"/>
    <p:sldLayoutId id="2147483665" r:id="rId9"/>
    <p:sldLayoutId id="2147483667" r:id="rId10"/>
    <p:sldLayoutId id="2147483666" r:id="rId11"/>
    <p:sldLayoutId id="2147483676" r:id="rId12"/>
    <p:sldLayoutId id="2147483669" r:id="rId13"/>
    <p:sldLayoutId id="2147483674" r:id="rId14"/>
    <p:sldLayoutId id="2147483668" r:id="rId15"/>
    <p:sldLayoutId id="2147483672" r:id="rId16"/>
    <p:sldLayoutId id="2147483673" r:id="rId17"/>
    <p:sldLayoutId id="2147483661" r:id="rId18"/>
    <p:sldLayoutId id="214748367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16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B270DFA-8CFC-7D42-B78D-30C94E858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47EE2E-0859-414E-831E-58CEA85C26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29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B3465DF-1787-2F4E-8A05-834D0A91E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hvkh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C5320F-B1ED-D148-9704-0319E1C92F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37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B9A4CA-3C0D-4880-93EF-C67D1D7B99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07805" y="3144890"/>
            <a:ext cx="4439240" cy="273490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fr-FR" sz="1200" dirty="0">
              <a:solidFill>
                <a:srgbClr val="494949"/>
              </a:solidFill>
              <a:latin typeface="Work Sans" panose="000005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DEA440-9CDE-454A-8550-A1E21544F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1735283-953B-5547-A5EF-9AA8146CDA4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4E580805-F4B8-4657-B5AE-8C2D79E6FF01}"/>
              </a:ext>
            </a:extLst>
          </p:cNvPr>
          <p:cNvSpPr txBox="1">
            <a:spLocks/>
          </p:cNvSpPr>
          <p:nvPr/>
        </p:nvSpPr>
        <p:spPr>
          <a:xfrm>
            <a:off x="1307805" y="5012269"/>
            <a:ext cx="4439240" cy="1227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200" dirty="0">
              <a:solidFill>
                <a:srgbClr val="494949"/>
              </a:solidFill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3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FCBD3B0-8B24-426E-B6DB-1F1396D95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4AB04A-12B1-49A4-BE1E-A0D66353C3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8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98C2FB6-F284-C54F-A427-8C4A7A7D82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F6407D-8D1C-E141-B92D-9CDFC5B4C3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70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C6E51AF-4F01-504E-B4BF-24D51F045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7A166-2215-E442-8045-ADF7090DE6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65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4D8798-AB92-5345-8C56-EF25EB8FBB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9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6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2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71CF96-10B4-4B43-939E-2F741099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283-953B-5547-A5EF-9AA8146CDA44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94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A3D498-F0EE-3747-BF68-35217EC4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D8391-C895-8D40-A129-052B7800B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32C0FF-4C92-EC40-9F78-7A88AA37F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BE4E85-1771-3A43-9066-E8EE29083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797C7-EACE-484C-BD20-045EFA1B2F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09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FF0336-0749-7545-A88F-D9711CE26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496BD4-655E-D043-81E5-95D3FD359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9552CC-1773-D847-8BE0-A8941CE7E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8CABC-6C7A-2147-81B5-0638EBCBF4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07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F60CFFC-7175-2B42-B8AC-7AF2F54D6C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7773CB-4705-4044-B45E-B909E1A5E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6E888D-5433-2B43-96B3-E2D34D86C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16D8EF-5F23-1343-8C83-63C1818F96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CE72CD9-2FDA-F347-BFC8-9913EB3012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3B2B358-025A-D342-B06C-2028600CCA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936BDD0-335E-7446-91D8-49616EC23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8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DF5248-48EA-EF47-8F78-D0F96674DD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DA7677-0139-6E42-A903-EC6A16634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91D68B-401C-9947-BA41-03704B17F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002A37-6CC6-E74E-A468-A43303820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C4EF250-55D9-F240-8230-BF4126D379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0260" y="3607800"/>
            <a:ext cx="8051201" cy="55731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826A4A-B3D2-FF4A-8E5B-C5117CD176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ED49A7-7B4C-5641-A0F3-80E804B510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56A713-CBC8-4F44-830A-C093C0980036}"/>
              </a:ext>
            </a:extLst>
          </p:cNvPr>
          <p:cNvSpPr txBox="1">
            <a:spLocks/>
          </p:cNvSpPr>
          <p:nvPr/>
        </p:nvSpPr>
        <p:spPr>
          <a:xfrm>
            <a:off x="3250260" y="4269707"/>
            <a:ext cx="8051201" cy="557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494949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Espace réservé du texte 48">
            <a:extLst>
              <a:ext uri="{FF2B5EF4-FFF2-40B4-BE49-F238E27FC236}">
                <a16:creationId xmlns:a16="http://schemas.microsoft.com/office/drawing/2014/main" id="{AD14FE2E-FE46-48B3-80B0-5E781BDDFC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0260" y="4278289"/>
            <a:ext cx="8051201" cy="4839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</p:spTree>
    <p:extLst>
      <p:ext uri="{BB962C8B-B14F-4D97-AF65-F5344CB8AC3E}">
        <p14:creationId xmlns:p14="http://schemas.microsoft.com/office/powerpoint/2010/main" val="367738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EA49820D-53A0-A045-9F97-10EC5259120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79DBC-42DC-1544-A1B5-A785CA12B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9DD8AC-1B64-CA43-9EA5-D8BAC01593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1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B69DCB-04EC-4A49-9A75-9EDE006D4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632EE7-9CD4-9442-B441-E9DF94E3BA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76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6A19B6-B80D-DF44-9536-45AC9CEBE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12018A-8A59-2846-8CFB-495E19ED77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1461" y="6046245"/>
            <a:ext cx="747282" cy="3672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415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Dossier Candidature AMI Silver Autonom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22</Words>
  <Application>Microsoft Office PowerPoint</Application>
  <PresentationFormat>Grand écran</PresentationFormat>
  <Paragraphs>17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Oswald</vt:lpstr>
      <vt:lpstr>Work Sans</vt:lpstr>
      <vt:lpstr>Work Sans </vt:lpstr>
      <vt:lpstr>Work Sans Bold</vt:lpstr>
      <vt:lpstr>Work Sans Light</vt:lpstr>
      <vt:lpstr>Work Sans Regular</vt:lpstr>
      <vt:lpstr>Thème Dossier Candidature AMI Silver Autonomie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Marjorie Ballet</dc:creator>
  <cp:lastModifiedBy>Betty Seichais</cp:lastModifiedBy>
  <cp:revision>79</cp:revision>
  <dcterms:created xsi:type="dcterms:W3CDTF">2019-11-21T08:12:34Z</dcterms:created>
  <dcterms:modified xsi:type="dcterms:W3CDTF">2021-03-12T08:29:17Z</dcterms:modified>
</cp:coreProperties>
</file>